
<file path=[Content_Types].xml><?xml version="1.0" encoding="utf-8"?>
<Types xmlns="http://schemas.openxmlformats.org/package/2006/content-types">
  <Default Extension="png" ContentType="image/png"/>
  <Default Extension="bin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767" r:id="rId5"/>
  </p:sldMasterIdLst>
  <p:notesMasterIdLst>
    <p:notesMasterId r:id="rId13"/>
  </p:notesMasterIdLst>
  <p:handoutMasterIdLst>
    <p:handoutMasterId r:id="rId14"/>
  </p:handoutMasterIdLst>
  <p:sldIdLst>
    <p:sldId id="289" r:id="rId6"/>
    <p:sldId id="340" r:id="rId7"/>
    <p:sldId id="345" r:id="rId8"/>
    <p:sldId id="341" r:id="rId9"/>
    <p:sldId id="344" r:id="rId10"/>
    <p:sldId id="346" r:id="rId11"/>
    <p:sldId id="348" r:id="rId1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F52B"/>
    <a:srgbClr val="FF33CC"/>
    <a:srgbClr val="285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64" autoAdjust="0"/>
    <p:restoredTop sz="96215" autoAdjust="0"/>
  </p:normalViewPr>
  <p:slideViewPr>
    <p:cSldViewPr snapToGrid="0" showGuides="1">
      <p:cViewPr varScale="1">
        <p:scale>
          <a:sx n="127" d="100"/>
          <a:sy n="127" d="100"/>
        </p:scale>
        <p:origin x="6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24/08/2022</a:t>
            </a:fld>
            <a:endParaRPr lang="en-GB" dirty="0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24/08/2022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 dirty="0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, fire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E40A5B-2484-4EA5-8B58-8058FD0355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16000"/>
            <a:ext cx="3600000" cy="2700000"/>
          </a:xfrm>
          <a:solidFill>
            <a:srgbClr val="D2D2D1"/>
          </a:solidFill>
        </p:spPr>
        <p:txBody>
          <a:bodyPr lIns="72000" tIns="72000" rIns="72000"/>
          <a:lstStyle>
            <a:lvl1pPr marL="0" indent="0" algn="l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CFA8EB6-60C7-464C-9AB2-871246C22A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08000" y="215900"/>
            <a:ext cx="3600000" cy="2700000"/>
          </a:xfrm>
          <a:solidFill>
            <a:srgbClr val="D2D2D1"/>
          </a:solidFill>
        </p:spPr>
        <p:txBody>
          <a:bodyPr lIns="72000" tIns="72000" rIns="72000"/>
          <a:lstStyle>
            <a:lvl1pPr marL="0" indent="0" algn="l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6BB9D91-D4DD-4A57-A645-9476A89F8A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024000"/>
            <a:ext cx="7308000" cy="3618000"/>
          </a:xfrm>
          <a:solidFill>
            <a:srgbClr val="D2D2D1"/>
          </a:solidFill>
        </p:spPr>
        <p:txBody>
          <a:bodyPr lIns="72000" tIns="72000" rIns="3672000"/>
          <a:lstStyle>
            <a:lvl1pPr marL="0" indent="0" algn="l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E270AFB2-B263-4F6A-9E9B-8C91DB6C85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9600" y="216000"/>
            <a:ext cx="4554000" cy="6426000"/>
          </a:xfrm>
          <a:solidFill>
            <a:srgbClr val="D2D2D1"/>
          </a:solidFill>
        </p:spPr>
        <p:txBody>
          <a:bodyPr lIns="72000" tIns="72000" rIns="2376000" bIns="0"/>
          <a:lstStyle>
            <a:lvl1pPr marL="0" marR="0" indent="0" algn="l" defTabSz="914400" rtl="0" eaLnBrk="1" fontAlgn="auto" latinLnBrk="0" hangingPunct="1">
              <a:lnSpc>
                <a:spcPct val="91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6274" y="4296270"/>
            <a:ext cx="5896651" cy="1744148"/>
          </a:xfrm>
          <a:solidFill>
            <a:schemeClr val="bg1"/>
          </a:solidFill>
        </p:spPr>
        <p:txBody>
          <a:bodyPr wrap="square" lIns="252000" tIns="180000" rIns="504000" bIns="450000" anchor="b">
            <a:sp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/>
              <a:t>Indsæt overskrift</a:t>
            </a:r>
            <a:endParaRPr lang="da-DK" dirty="0"/>
          </a:p>
        </p:txBody>
      </p:sp>
      <p:sp>
        <p:nvSpPr>
          <p:cNvPr id="3" name="Date_DateCustomB"/>
          <p:cNvSpPr>
            <a:spLocks noGrp="1"/>
          </p:cNvSpPr>
          <p:nvPr>
            <p:ph type="subTitle" idx="1" hasCustomPrompt="1"/>
          </p:nvPr>
        </p:nvSpPr>
        <p:spPr>
          <a:xfrm>
            <a:off x="6076275" y="5639100"/>
            <a:ext cx="1648000" cy="178564"/>
          </a:xfrm>
        </p:spPr>
        <p:txBody>
          <a:bodyPr lIns="252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9pPr>
          </a:lstStyle>
          <a:p>
            <a:r>
              <a:t>18 marts 2018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18-03-2018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46C274-2DE3-4F70-947D-5ACD040E20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75" y="5639101"/>
            <a:ext cx="4248650" cy="40131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0" indent="0">
              <a:lnSpc>
                <a:spcPct val="100000"/>
              </a:lnSpc>
              <a:buNone/>
              <a:defRPr sz="1300"/>
            </a:lvl2pPr>
            <a:lvl3pPr marL="0" indent="0">
              <a:lnSpc>
                <a:spcPct val="100000"/>
              </a:lnSpc>
              <a:buNone/>
              <a:defRPr sz="1300"/>
            </a:lvl3pPr>
            <a:lvl4pPr marL="0" indent="0">
              <a:lnSpc>
                <a:spcPct val="100000"/>
              </a:lnSpc>
              <a:buNone/>
              <a:defRPr sz="1300"/>
            </a:lvl4pPr>
            <a:lvl5pPr marL="0" indent="0">
              <a:lnSpc>
                <a:spcPct val="100000"/>
              </a:lnSpc>
              <a:buNone/>
              <a:defRPr sz="1300"/>
            </a:lvl5pPr>
          </a:lstStyle>
          <a:p>
            <a:pPr lvl="0"/>
            <a:r>
              <a:rPr lang="da-DK"/>
              <a:t>Navn</a:t>
            </a:r>
            <a:endParaRPr lang="da-DK" dirty="0"/>
          </a:p>
        </p:txBody>
      </p:sp>
      <p:pic>
        <p:nvPicPr>
          <p:cNvPr id="3099812" name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000" y="432000"/>
            <a:ext cx="1872000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6" userDrawn="1">
          <p15:clr>
            <a:srgbClr val="000000"/>
          </p15:clr>
        </p15:guide>
        <p15:guide id="2" pos="7542" userDrawn="1">
          <p15:clr>
            <a:srgbClr val="000000"/>
          </p15:clr>
        </p15:guide>
        <p15:guide id="3" orient="horz" pos="4183" userDrawn="1">
          <p15:clr>
            <a:srgbClr val="00000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otos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2C8A-42F4-4938-8FA8-FC7F4CCD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ED141-840B-481C-8137-24D55D0D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7CCE3-1AC8-4D5E-A746-0B13AC01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5A89E-2BC8-451D-8D63-7625A884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16C990-FCEC-43DA-8F12-6B4974E1DC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152000"/>
            <a:ext cx="3348000" cy="3060000"/>
          </a:xfrm>
          <a:solidFill>
            <a:srgbClr val="D2D2D1"/>
          </a:solidFill>
        </p:spPr>
        <p:txBody>
          <a:bodyPr lIns="720000" tIns="72000" rIns="108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39398D9-1006-4B43-BE69-8746DDE1CF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6000" y="1152000"/>
            <a:ext cx="3348000" cy="3060000"/>
          </a:xfrm>
          <a:solidFill>
            <a:srgbClr val="D2D2D1"/>
          </a:solidFill>
        </p:spPr>
        <p:txBody>
          <a:bodyPr lIns="72000" tIns="72000" rIns="720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C053F1C-8F00-4EAF-A092-0ADBD4B1D2B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12000" y="1152000"/>
            <a:ext cx="5280000" cy="3060000"/>
          </a:xfrm>
          <a:solidFill>
            <a:srgbClr val="D2D2D1"/>
          </a:solidFill>
        </p:spPr>
        <p:txBody>
          <a:bodyPr lIns="72000" tIns="72000" rIns="2628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8BB77A-857B-40DC-AA62-174BCCB91F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4564800"/>
            <a:ext cx="7416000" cy="1743925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503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25">
          <p15:clr>
            <a:srgbClr val="00000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otos og tre spalt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2C8A-42F4-4938-8FA8-FC7F4CCD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ED141-840B-481C-8137-24D55D0D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7CCE3-1AC8-4D5E-A746-0B13AC01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5A89E-2BC8-451D-8D63-7625A884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2D9212-953F-4E1B-A067-97CD65B2C8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4564104"/>
            <a:ext cx="3600000" cy="1744621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16C990-FCEC-43DA-8F12-6B4974E1DC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152000"/>
            <a:ext cx="4320000" cy="3060000"/>
          </a:xfrm>
          <a:solidFill>
            <a:srgbClr val="D2D2D1"/>
          </a:solidFill>
        </p:spPr>
        <p:txBody>
          <a:bodyPr lIns="720000" tIns="72000" rIns="108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39398D9-1006-4B43-BE69-8746DDE1CF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8000" y="1152000"/>
            <a:ext cx="3600000" cy="3060000"/>
          </a:xfrm>
          <a:solidFill>
            <a:srgbClr val="D2D2D1"/>
          </a:solidFill>
        </p:spPr>
        <p:txBody>
          <a:bodyPr lIns="72000" tIns="72000" rIns="108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C053F1C-8F00-4EAF-A092-0ADBD4B1D2B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6000" y="1152000"/>
            <a:ext cx="4056000" cy="3060000"/>
          </a:xfrm>
          <a:solidFill>
            <a:srgbClr val="D2D2D1"/>
          </a:solidFill>
        </p:spPr>
        <p:txBody>
          <a:bodyPr lIns="72000" tIns="72000" rIns="108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928B4F0-6BC6-4F8E-AF2F-E2A2B8E64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8000" y="4564103"/>
            <a:ext cx="3599988" cy="1744621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FFE620-AA02-415F-8A5B-1B6573466C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5988" y="4564103"/>
            <a:ext cx="3332112" cy="1744622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52105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25">
          <p15:clr>
            <a:srgbClr val="000000"/>
          </p15:clr>
        </p15:guide>
        <p15:guide id="2" pos="2721" userDrawn="1">
          <p15:clr>
            <a:srgbClr val="000000"/>
          </p15:clr>
        </p15:guide>
        <p15:guide id="3" pos="2789" userDrawn="1">
          <p15:clr>
            <a:srgbClr val="000000"/>
          </p15:clr>
        </p15:guide>
        <p15:guide id="4" pos="5057" userDrawn="1">
          <p15:clr>
            <a:srgbClr val="00000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oto i højr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104" y="522820"/>
            <a:ext cx="7066359" cy="591605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kort overskrift</a:t>
            </a:r>
            <a:endParaRPr lang="da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4B25-4952-4CBB-9555-229A3EEE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1" y="1114425"/>
            <a:ext cx="7044462" cy="51943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BFA0DA-1AAA-4B85-90C3-A0B0AA7F84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24826" y="0"/>
            <a:ext cx="4067174" cy="6858000"/>
          </a:xfrm>
          <a:solidFill>
            <a:srgbClr val="D2D2D1"/>
          </a:solidFill>
        </p:spPr>
        <p:txBody>
          <a:bodyPr lIns="108000" tIns="108000" rIns="540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78714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 venstre si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1741" y="515939"/>
            <a:ext cx="7092000" cy="1292748"/>
          </a:xfrm>
        </p:spPr>
        <p:txBody>
          <a:bodyPr anchor="b" anchorCtr="0"/>
          <a:lstStyle>
            <a:lvl1pPr>
              <a:defRPr sz="3000" b="1" i="0" cap="none" baseline="0">
                <a:solidFill>
                  <a:schemeClr val="accent3"/>
                </a:solidFill>
              </a:defRPr>
            </a:lvl1pPr>
          </a:lstStyle>
          <a:p>
            <a:r>
              <a:rPr lang="da-DK" noProof="0" dirty="0"/>
              <a:t>Klik og tilføj overskrift</a:t>
            </a:r>
            <a:endParaRPr lang="da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4B25-4952-4CBB-9555-229A3EEE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7999" y="1971640"/>
            <a:ext cx="7065741" cy="4337085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BFA0DA-1AAA-4B85-90C3-A0B0AA7F84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3174" y="0"/>
            <a:ext cx="4067174" cy="6858000"/>
          </a:xfrm>
          <a:solidFill>
            <a:srgbClr val="D2D2D1"/>
          </a:solidFill>
        </p:spPr>
        <p:txBody>
          <a:bodyPr lIns="108000" tIns="108000" rIns="540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62498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1741" y="515939"/>
            <a:ext cx="7066359" cy="1292748"/>
          </a:xfrm>
        </p:spPr>
        <p:txBody>
          <a:bodyPr anchor="b" anchorCtr="0"/>
          <a:lstStyle>
            <a:lvl1pPr>
              <a:defRPr sz="3000" b="1" i="0" cap="none" baseline="0">
                <a:solidFill>
                  <a:schemeClr val="accent3"/>
                </a:solidFill>
              </a:defRPr>
            </a:lvl1pPr>
          </a:lstStyle>
          <a:p>
            <a:r>
              <a:rPr lang="da-DK" noProof="0" dirty="0"/>
              <a:t>Klik og tilføj overskrift</a:t>
            </a:r>
            <a:endParaRPr lang="da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4B25-4952-4CBB-9555-229A3EEE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8000" y="1971640"/>
            <a:ext cx="7040100" cy="4337085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DFCF66-F6B8-4250-828A-6A3300136D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5962" y="3235324"/>
            <a:ext cx="3348037" cy="3073401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800" b="1"/>
            </a:lvl1pPr>
            <a:lvl2pPr marL="180000">
              <a:lnSpc>
                <a:spcPct val="100000"/>
              </a:lnSpc>
              <a:spcBef>
                <a:spcPts val="1200"/>
              </a:spcBef>
              <a:defRPr/>
            </a:lvl2pPr>
            <a:lvl3pPr marL="360000">
              <a:lnSpc>
                <a:spcPct val="100000"/>
              </a:lnSpc>
              <a:defRPr/>
            </a:lvl3pPr>
            <a:lvl4pPr marL="360000">
              <a:lnSpc>
                <a:spcPct val="100000"/>
              </a:lnSpc>
              <a:defRPr/>
            </a:lvl4pPr>
            <a:lvl5pPr marL="360000">
              <a:lnSpc>
                <a:spcPct val="100000"/>
              </a:lnSpc>
              <a:defRPr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ACB3D8-AF09-437B-BC62-6F53FB2B579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05243" y="1998398"/>
            <a:ext cx="1786598" cy="1099097"/>
          </a:xfrm>
          <a:noFill/>
        </p:spPr>
        <p:txBody>
          <a:bodyPr lIns="0" tIns="36000" rIns="0" bIns="3060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ikon via Skyfish-ikonet. Klik derefter på Billedværktøj og vælg Tilpas (Fit)</a:t>
            </a:r>
          </a:p>
        </p:txBody>
      </p:sp>
    </p:spTree>
    <p:extLst>
      <p:ext uri="{BB962C8B-B14F-4D97-AF65-F5344CB8AC3E}">
        <p14:creationId xmlns:p14="http://schemas.microsoft.com/office/powerpoint/2010/main" val="14230341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104" y="522820"/>
            <a:ext cx="7066359" cy="591605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kort overskrift</a:t>
            </a:r>
            <a:endParaRPr lang="da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4B25-4952-4CBB-9555-229A3EEE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1" y="1114425"/>
            <a:ext cx="7044462" cy="51943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8835F6-1C42-4B69-8EAA-7E213AF61F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4826" y="0"/>
            <a:ext cx="4067174" cy="6857999"/>
          </a:xfrm>
          <a:solidFill>
            <a:srgbClr val="3F606E"/>
          </a:solidFill>
        </p:spPr>
        <p:txBody>
          <a:bodyPr lIns="720000" tIns="3276000" rIns="720000" bIns="72000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 algn="ctr">
              <a:lnSpc>
                <a:spcPct val="101000"/>
              </a:lnSpc>
              <a:buFontTx/>
              <a:buNone/>
              <a:defRPr sz="1800" b="1">
                <a:solidFill>
                  <a:schemeClr val="bg1"/>
                </a:solidFill>
              </a:defRPr>
            </a:lvl2pPr>
            <a:lvl3pPr marL="0" indent="0" algn="ctr">
              <a:lnSpc>
                <a:spcPct val="101000"/>
              </a:lnSpc>
              <a:buFontTx/>
              <a:buNone/>
              <a:defRPr sz="1800" b="1">
                <a:solidFill>
                  <a:schemeClr val="bg1"/>
                </a:solidFill>
              </a:defRPr>
            </a:lvl3pPr>
            <a:lvl4pPr marL="0" indent="0" algn="ctr">
              <a:lnSpc>
                <a:spcPct val="101000"/>
              </a:lnSpc>
              <a:buFontTx/>
              <a:buNone/>
              <a:defRPr sz="1800" b="1">
                <a:solidFill>
                  <a:schemeClr val="bg1"/>
                </a:solidFill>
              </a:defRPr>
            </a:lvl4pPr>
            <a:lvl5pPr marL="0" indent="0" algn="ctr">
              <a:lnSpc>
                <a:spcPct val="101000"/>
              </a:lnSpc>
              <a:buFontTx/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tekst. Bundfarve ændres via Fyldfarve.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3FC06D8-7CDB-4C60-8DF8-40C596DADEF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48725" y="1422399"/>
            <a:ext cx="2619375" cy="1611413"/>
          </a:xfrm>
          <a:noFill/>
        </p:spPr>
        <p:txBody>
          <a:bodyPr lIns="36000" tIns="36000" rIns="0" bIns="0"/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denne pladsholder og indsæt ikon via Skyfish-ikonet. Klik derefter på Billedværktøj under Sund &amp; Bælt fanen og vælg Tilpas (Fit)</a:t>
            </a:r>
          </a:p>
        </p:txBody>
      </p:sp>
    </p:spTree>
    <p:extLst>
      <p:ext uri="{BB962C8B-B14F-4D97-AF65-F5344CB8AC3E}">
        <p14:creationId xmlns:p14="http://schemas.microsoft.com/office/powerpoint/2010/main" val="9367490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oto (evt. cit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8835F6-1C42-4B69-8EAA-7E213AF61F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4826" y="0"/>
            <a:ext cx="4067174" cy="6857999"/>
          </a:xfrm>
          <a:solidFill>
            <a:srgbClr val="3F606E"/>
          </a:solidFill>
        </p:spPr>
        <p:txBody>
          <a:bodyPr lIns="720000" tIns="3276000" rIns="720000" bIns="72000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tekst. Bundfarve ændres via Fyldfarve.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104" y="522820"/>
            <a:ext cx="7066359" cy="591605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kort overskrift</a:t>
            </a:r>
            <a:endParaRPr lang="da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4B25-4952-4CBB-9555-229A3EEE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1" y="1114425"/>
            <a:ext cx="7044462" cy="51943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DE4206E-8096-4614-AC97-2FD35E363477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381067" y="1603022"/>
            <a:ext cx="1476000" cy="1476000"/>
          </a:xfrm>
          <a:prstGeom prst="ellipse">
            <a:avLst/>
          </a:prstGeom>
          <a:solidFill>
            <a:schemeClr val="bg1"/>
          </a:solidFill>
        </p:spPr>
        <p:txBody>
          <a:bodyPr wrap="square" tIns="0" bIns="1656000" anchor="b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</p:spTree>
    <p:extLst>
      <p:ext uri="{BB962C8B-B14F-4D97-AF65-F5344CB8AC3E}">
        <p14:creationId xmlns:p14="http://schemas.microsoft.com/office/powerpoint/2010/main" val="5355297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otos med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B9D57E2-52F8-49B2-98E1-F31E646426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86069" y="1944000"/>
            <a:ext cx="2592000" cy="1440000"/>
          </a:xfrm>
          <a:solidFill>
            <a:srgbClr val="D2D2D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6367E47-1CB4-4BE8-8171-5F96EBA71D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5624" y="1944000"/>
            <a:ext cx="2592000" cy="1440000"/>
          </a:xfrm>
          <a:solidFill>
            <a:srgbClr val="D2D2D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FDC6911-9C60-4781-AA45-CFABE9A1A9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85624" y="1944000"/>
            <a:ext cx="2592000" cy="1440000"/>
          </a:xfrm>
          <a:solidFill>
            <a:srgbClr val="D2D2D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904724"/>
            <a:ext cx="12191999" cy="1953275"/>
          </a:xfrm>
          <a:solidFill>
            <a:srgbClr val="3F606E"/>
          </a:solidFill>
        </p:spPr>
        <p:txBody>
          <a:bodyPr lIns="720000" tIns="252000" rIns="8121600" bIns="43200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tekst. Bundfarve ændres via Fyldfarve.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6BB3DB-88A3-4C73-878C-6A9AB15BE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4363" y="4904725"/>
            <a:ext cx="3340100" cy="1512000"/>
          </a:xfrm>
        </p:spPr>
        <p:txBody>
          <a:bodyPr tIns="25200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0953736-C736-44D1-A7CF-23887B724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4826" y="4904725"/>
            <a:ext cx="3343274" cy="1512000"/>
          </a:xfrm>
        </p:spPr>
        <p:txBody>
          <a:bodyPr tIns="25200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B4B8E4-FA42-42E2-8CB3-A44D548016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85975" y="3535424"/>
            <a:ext cx="2592388" cy="648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4FEBCBF-CBFD-4C7D-B2EB-4AD665D79A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6312" y="3535424"/>
            <a:ext cx="2591311" cy="648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5CB69CF-17B6-4D34-9846-5EB86A2A7B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5062" y="3535423"/>
            <a:ext cx="2592561" cy="64800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FontTx/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FontTx/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FontTx/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20236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otos, bund og baggrunds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176D7A-C0A8-4793-8929-431E2C1927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12191999" cy="4904723"/>
          </a:xfrm>
          <a:solidFill>
            <a:srgbClr val="D2D2D1"/>
          </a:solidFill>
        </p:spPr>
        <p:txBody>
          <a:bodyPr tIns="72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B9D57E2-52F8-49B2-98E1-F31E646426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86069" y="1944000"/>
            <a:ext cx="2592000" cy="1440000"/>
          </a:xfrm>
          <a:solidFill>
            <a:schemeClr val="bg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6367E47-1CB4-4BE8-8171-5F96EBA71D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5624" y="1944000"/>
            <a:ext cx="2592000" cy="1440000"/>
          </a:xfrm>
          <a:solidFill>
            <a:schemeClr val="bg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FDC6911-9C60-4781-AA45-CFABE9A1A9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85624" y="1944000"/>
            <a:ext cx="2592000" cy="1440000"/>
          </a:xfrm>
          <a:solidFill>
            <a:schemeClr val="bg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904724"/>
            <a:ext cx="12191999" cy="1953275"/>
          </a:xfrm>
          <a:solidFill>
            <a:srgbClr val="3F606E"/>
          </a:solidFill>
        </p:spPr>
        <p:txBody>
          <a:bodyPr lIns="720000" tIns="252000" rIns="8121600" bIns="43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 dirty="0"/>
              <a:t>Klik her for at tilføje tekst. Bundfarve ændres via Fyldfarve.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6BB3DB-88A3-4C73-878C-6A9AB15BE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4363" y="4904725"/>
            <a:ext cx="3340100" cy="1512000"/>
          </a:xfrm>
        </p:spPr>
        <p:txBody>
          <a:bodyPr t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 dirty="0"/>
              <a:t>Klik her for at tilføje tekst, bundfarve ændres via Fyldfarve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0953736-C736-44D1-A7CF-23887B724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4826" y="4904725"/>
            <a:ext cx="3343274" cy="1512000"/>
          </a:xfrm>
        </p:spPr>
        <p:txBody>
          <a:bodyPr t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 dirty="0"/>
              <a:t>Klik her for at tilføje tekst, bundfarve ændres via Fyldfarve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B4B8E4-FA42-42E2-8CB3-A44D548016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85975" y="3535424"/>
            <a:ext cx="2592388" cy="648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4FEBCBF-CBFD-4C7D-B2EB-4AD665D79A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6312" y="3535424"/>
            <a:ext cx="2591311" cy="648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5CB69CF-17B6-4D34-9846-5EB86A2A7B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5062" y="3535423"/>
            <a:ext cx="2592561" cy="64800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FontTx/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FontTx/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FontTx/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76042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koner med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7CC9ED2E-7603-4D4B-9B08-566DE32537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94369" y="1944000"/>
            <a:ext cx="1980000" cy="1440000"/>
          </a:xfrm>
          <a:noFill/>
        </p:spPr>
        <p:txBody>
          <a:bodyPr lIns="0" tIns="0" rIns="0" bIns="3096000"/>
          <a:lstStyle>
            <a:lvl1pPr marL="0" indent="0">
              <a:buNone/>
              <a:defRPr sz="1100"/>
            </a:lvl1pPr>
          </a:lstStyle>
          <a:p>
            <a:r>
              <a:rPr lang="da-DK" dirty="0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CA88D72C-D6F4-4485-8A30-9D9CF4255AE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25579" y="1944000"/>
            <a:ext cx="1980000" cy="1440000"/>
          </a:xfrm>
          <a:noFill/>
        </p:spPr>
        <p:txBody>
          <a:bodyPr lIns="0" tIns="0" rIns="0" bIns="3096000"/>
          <a:lstStyle>
            <a:lvl1pPr marL="0" indent="0">
              <a:buNone/>
              <a:defRPr sz="1100"/>
            </a:lvl1pPr>
          </a:lstStyle>
          <a:p>
            <a:r>
              <a:rPr lang="da-DK" dirty="0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ECC72F42-8AD5-4874-93E7-B3F6B22E8B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38099" y="1944000"/>
            <a:ext cx="1980001" cy="1440000"/>
          </a:xfrm>
          <a:noFill/>
        </p:spPr>
        <p:txBody>
          <a:bodyPr lIns="0" tIns="0" rIns="0" bIns="3096000"/>
          <a:lstStyle>
            <a:lvl1pPr marL="0" indent="0">
              <a:buNone/>
              <a:defRPr sz="1100"/>
            </a:lvl1pPr>
          </a:lstStyle>
          <a:p>
            <a:r>
              <a:rPr lang="da-DK" dirty="0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904724"/>
            <a:ext cx="12191999" cy="1953275"/>
          </a:xfrm>
          <a:solidFill>
            <a:srgbClr val="3F606E"/>
          </a:solidFill>
        </p:spPr>
        <p:txBody>
          <a:bodyPr lIns="720000" tIns="252000" rIns="8121600" bIns="43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 dirty="0"/>
              <a:t>Klik her for at tilføje tekst. Bundfarve ændres via Fyldfarve.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6BB3DB-88A3-4C73-878C-6A9AB15BE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4363" y="4904725"/>
            <a:ext cx="3340100" cy="1512000"/>
          </a:xfrm>
        </p:spPr>
        <p:txBody>
          <a:bodyPr t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 dirty="0"/>
              <a:t>Klik her for at tilføje tekst, bundfarve ændres via Fyldfarve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0953736-C736-44D1-A7CF-23887B724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4826" y="4904725"/>
            <a:ext cx="3343274" cy="1512000"/>
          </a:xfrm>
        </p:spPr>
        <p:txBody>
          <a:bodyPr t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 dirty="0"/>
              <a:t>Klik her for at tilføje tekst, bundfarve ændres via Fyldfarve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B4B8E4-FA42-42E2-8CB3-A44D548016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06952" y="3533186"/>
            <a:ext cx="2592388" cy="8437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4FEBCBF-CBFD-4C7D-B2EB-4AD665D79A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9924" y="3533186"/>
            <a:ext cx="2591311" cy="8437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5CB69CF-17B6-4D34-9846-5EB86A2A7B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31819" y="3533185"/>
            <a:ext cx="2592561" cy="843729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FontTx/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FontTx/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FontTx/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849781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, tre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565D5141-D8C5-47AB-9079-5BF0068C3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E40A5B-2484-4EA5-8B58-8058FD0355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16000"/>
            <a:ext cx="7308000" cy="2700000"/>
          </a:xfrm>
          <a:solidFill>
            <a:srgbClr val="D2D2D1"/>
          </a:solidFill>
        </p:spPr>
        <p:txBody>
          <a:bodyPr lIns="72000" tIns="72000" rIns="3672000"/>
          <a:lstStyle>
            <a:lvl1pPr marL="0" indent="0" algn="l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6BB9D91-D4DD-4A57-A645-9476A89F8A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024000"/>
            <a:ext cx="7308000" cy="3618000"/>
          </a:xfrm>
          <a:solidFill>
            <a:srgbClr val="D2D2D1"/>
          </a:solidFill>
        </p:spPr>
        <p:txBody>
          <a:bodyPr lIns="72000" tIns="72000" rIns="3672000"/>
          <a:lstStyle>
            <a:lvl1pPr marL="0" indent="0" algn="l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E270AFB2-B263-4F6A-9E9B-8C91DB6C85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9600" y="216000"/>
            <a:ext cx="4554000" cy="6426000"/>
          </a:xfrm>
          <a:solidFill>
            <a:srgbClr val="D2D2D1"/>
          </a:solidFill>
        </p:spPr>
        <p:txBody>
          <a:bodyPr lIns="72000" tIns="72000" rIns="2376000" bIns="0"/>
          <a:lstStyle>
            <a:lvl1pPr marL="0" marR="0" indent="0" algn="l" defTabSz="914400" rtl="0" eaLnBrk="1" fontAlgn="auto" latinLnBrk="0" hangingPunct="1">
              <a:lnSpc>
                <a:spcPct val="91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6274" y="4296270"/>
            <a:ext cx="5896651" cy="1744148"/>
          </a:xfrm>
          <a:solidFill>
            <a:schemeClr val="bg1"/>
          </a:solidFill>
        </p:spPr>
        <p:txBody>
          <a:bodyPr wrap="square" lIns="252000" tIns="180000" rIns="504000" bIns="450000" anchor="b">
            <a:sp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/>
              <a:t>Indsæt overskrift</a:t>
            </a:r>
            <a:endParaRPr lang="da-DK" dirty="0"/>
          </a:p>
        </p:txBody>
      </p:sp>
      <p:sp>
        <p:nvSpPr>
          <p:cNvPr id="3" name="Date_DateCustomB"/>
          <p:cNvSpPr>
            <a:spLocks noGrp="1"/>
          </p:cNvSpPr>
          <p:nvPr>
            <p:ph type="subTitle" idx="1" hasCustomPrompt="1"/>
          </p:nvPr>
        </p:nvSpPr>
        <p:spPr>
          <a:xfrm>
            <a:off x="6076275" y="5639100"/>
            <a:ext cx="1648000" cy="178564"/>
          </a:xfrm>
        </p:spPr>
        <p:txBody>
          <a:bodyPr lIns="252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9pPr>
          </a:lstStyle>
          <a:p>
            <a:r>
              <a:rPr lang="da-DK" dirty="0"/>
              <a:t>18 marts 2018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18-03-2018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46C274-2DE3-4F70-947D-5ACD040E20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75" y="5639101"/>
            <a:ext cx="4248650" cy="40131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0" indent="0">
              <a:lnSpc>
                <a:spcPct val="100000"/>
              </a:lnSpc>
              <a:buNone/>
              <a:defRPr sz="1300"/>
            </a:lvl2pPr>
            <a:lvl3pPr marL="0" indent="0">
              <a:lnSpc>
                <a:spcPct val="100000"/>
              </a:lnSpc>
              <a:buNone/>
              <a:defRPr sz="1300"/>
            </a:lvl3pPr>
            <a:lvl4pPr marL="0" indent="0">
              <a:lnSpc>
                <a:spcPct val="100000"/>
              </a:lnSpc>
              <a:buNone/>
              <a:defRPr sz="1300"/>
            </a:lvl4pPr>
            <a:lvl5pPr marL="0" indent="0">
              <a:lnSpc>
                <a:spcPct val="100000"/>
              </a:lnSpc>
              <a:buNone/>
              <a:defRPr sz="1300"/>
            </a:lvl5pPr>
          </a:lstStyle>
          <a:p>
            <a:pPr lvl="0"/>
            <a:r>
              <a:rPr lang="da-DK"/>
              <a:t>Navn</a:t>
            </a:r>
            <a:endParaRPr lang="da-DK" dirty="0"/>
          </a:p>
        </p:txBody>
      </p:sp>
      <p:pic>
        <p:nvPicPr>
          <p:cNvPr id="1494711457" name="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000" y="432000"/>
            <a:ext cx="1872000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953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6">
          <p15:clr>
            <a:srgbClr val="000000"/>
          </p15:clr>
        </p15:guide>
        <p15:guide id="2" pos="7542">
          <p15:clr>
            <a:srgbClr val="000000"/>
          </p15:clr>
        </p15:guide>
        <p15:guide id="3" orient="horz" pos="4183">
          <p15:clr>
            <a:srgbClr val="00000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ikoner med baggrunds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B6FA31-FD12-4A41-AC92-462018FFA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lIns="72000" tIns="72000" r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D4499A-714B-4DB4-A91D-06C0003BAC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4000" y="3942000"/>
            <a:ext cx="1584000" cy="218951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0" indent="0" algn="ctr">
              <a:lnSpc>
                <a:spcPct val="91000"/>
              </a:lnSpc>
              <a:buNone/>
              <a:defRPr sz="2000" b="1"/>
            </a:lvl2pPr>
            <a:lvl3pPr marL="0" indent="0" algn="ctr">
              <a:lnSpc>
                <a:spcPct val="91000"/>
              </a:lnSpc>
              <a:buNone/>
              <a:defRPr sz="2000" b="1"/>
            </a:lvl3pPr>
            <a:lvl4pPr marL="0" indent="0" algn="ctr">
              <a:lnSpc>
                <a:spcPct val="91000"/>
              </a:lnSpc>
              <a:buNone/>
              <a:defRPr sz="2000" b="1"/>
            </a:lvl4pPr>
            <a:lvl5pPr marL="0" indent="0" algn="ctr">
              <a:lnSpc>
                <a:spcPct val="91000"/>
              </a:lnSpc>
              <a:buNone/>
              <a:defRPr sz="2000" b="1"/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028BCD8-1FCD-4622-B5C1-29E48AC971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3383" y="3942000"/>
            <a:ext cx="1584000" cy="218733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0" indent="0" algn="ctr">
              <a:lnSpc>
                <a:spcPct val="91000"/>
              </a:lnSpc>
              <a:buNone/>
              <a:defRPr sz="2000" b="1"/>
            </a:lvl2pPr>
            <a:lvl3pPr marL="0" indent="0" algn="ctr">
              <a:lnSpc>
                <a:spcPct val="91000"/>
              </a:lnSpc>
              <a:buNone/>
              <a:defRPr sz="2000" b="1"/>
            </a:lvl3pPr>
            <a:lvl4pPr marL="0" indent="0" algn="ctr">
              <a:lnSpc>
                <a:spcPct val="91000"/>
              </a:lnSpc>
              <a:buNone/>
              <a:defRPr sz="2000" b="1"/>
            </a:lvl4pPr>
            <a:lvl5pPr marL="0" indent="0" algn="ctr">
              <a:lnSpc>
                <a:spcPct val="91000"/>
              </a:lnSpc>
              <a:buNone/>
              <a:defRPr sz="2000" b="1"/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AC1310B-CA97-4735-9EC5-C8875EC8B8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0188" y="3942000"/>
            <a:ext cx="1584000" cy="218733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0" indent="0" algn="ctr">
              <a:lnSpc>
                <a:spcPct val="91000"/>
              </a:lnSpc>
              <a:spcBef>
                <a:spcPts val="0"/>
              </a:spcBef>
              <a:buNone/>
              <a:defRPr sz="2000" b="1"/>
            </a:lvl2pPr>
            <a:lvl3pPr marL="0" indent="0" algn="ctr">
              <a:lnSpc>
                <a:spcPct val="91000"/>
              </a:lnSpc>
              <a:spcBef>
                <a:spcPts val="0"/>
              </a:spcBef>
              <a:buNone/>
              <a:defRPr sz="2000" b="1"/>
            </a:lvl3pPr>
            <a:lvl4pPr marL="0" indent="0" algn="ctr">
              <a:lnSpc>
                <a:spcPct val="91000"/>
              </a:lnSpc>
              <a:spcBef>
                <a:spcPts val="0"/>
              </a:spcBef>
              <a:buNone/>
              <a:defRPr sz="2000" b="1"/>
            </a:lvl4pPr>
            <a:lvl5pPr marL="0" indent="0" algn="ctr">
              <a:lnSpc>
                <a:spcPct val="91000"/>
              </a:lnSpc>
              <a:spcBef>
                <a:spcPts val="0"/>
              </a:spcBef>
              <a:buNone/>
              <a:defRPr sz="2000" b="1"/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09E6B84-2217-4E22-AE37-F650CFCA8F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46800" y="3940174"/>
            <a:ext cx="1584000" cy="21891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0" indent="0" algn="ctr">
              <a:lnSpc>
                <a:spcPct val="91000"/>
              </a:lnSpc>
              <a:buNone/>
              <a:defRPr sz="2000" b="1"/>
            </a:lvl2pPr>
            <a:lvl3pPr marL="0" indent="0" algn="ctr">
              <a:lnSpc>
                <a:spcPct val="91000"/>
              </a:lnSpc>
              <a:buNone/>
              <a:defRPr sz="2000" b="1"/>
            </a:lvl3pPr>
            <a:lvl4pPr marL="0" indent="0" algn="ctr">
              <a:lnSpc>
                <a:spcPct val="91000"/>
              </a:lnSpc>
              <a:buNone/>
              <a:defRPr sz="2000" b="1"/>
            </a:lvl4pPr>
            <a:lvl5pPr marL="0" indent="0" algn="ctr">
              <a:lnSpc>
                <a:spcPct val="91000"/>
              </a:lnSpc>
              <a:buNone/>
              <a:defRPr sz="2000" b="1"/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4565392-4852-47A4-B66A-29EDC115F1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8000" y="3942000"/>
            <a:ext cx="1584000" cy="218733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0" indent="0" algn="ctr">
              <a:lnSpc>
                <a:spcPct val="91000"/>
              </a:lnSpc>
              <a:buNone/>
              <a:defRPr sz="2000" b="1"/>
            </a:lvl2pPr>
            <a:lvl3pPr marL="0" indent="0" algn="ctr">
              <a:lnSpc>
                <a:spcPct val="91000"/>
              </a:lnSpc>
              <a:buNone/>
              <a:defRPr sz="2000" b="1"/>
            </a:lvl3pPr>
            <a:lvl4pPr marL="0" indent="0" algn="ctr">
              <a:lnSpc>
                <a:spcPct val="91000"/>
              </a:lnSpc>
              <a:buNone/>
              <a:defRPr sz="2000" b="1"/>
            </a:lvl4pPr>
            <a:lvl5pPr marL="0" indent="0" algn="ctr">
              <a:lnSpc>
                <a:spcPct val="91000"/>
              </a:lnSpc>
              <a:buNone/>
              <a:defRPr sz="2000" b="1"/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DE71C-2A7A-4170-87B9-8D837C5B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90259-5361-492F-9B0C-8BFDAABE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CDE5F-44D1-4A84-A613-4845D762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6A43358C-B6F4-431E-B695-43B880B860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04000" y="2304000"/>
            <a:ext cx="1584000" cy="1440000"/>
          </a:xfrm>
          <a:noFill/>
        </p:spPr>
        <p:txBody>
          <a:bodyPr lIns="0" tIns="0" rIns="0" bIns="338400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5B7D0282-6233-4EF2-90B1-7A03521BE8C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63383" y="2304000"/>
            <a:ext cx="1584000" cy="1440000"/>
          </a:xfrm>
          <a:noFill/>
        </p:spPr>
        <p:txBody>
          <a:bodyPr lIns="0" tIns="0" rIns="0" bIns="338400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F100A2DB-7282-4A10-952C-D9AE27531E9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300188" y="2298158"/>
            <a:ext cx="1584000" cy="1440000"/>
          </a:xfrm>
          <a:noFill/>
        </p:spPr>
        <p:txBody>
          <a:bodyPr lIns="0" tIns="0" rIns="0" bIns="338400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9EA03B0D-BB16-48EA-BDB6-175BCD6996D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248282" y="2298158"/>
            <a:ext cx="1584000" cy="1440000"/>
          </a:xfrm>
          <a:noFill/>
        </p:spPr>
        <p:txBody>
          <a:bodyPr lIns="0" tIns="0" rIns="0" bIns="338400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689D88AB-0E47-4D3C-88AD-A10710CC47B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96376" y="2298158"/>
            <a:ext cx="1584000" cy="1440000"/>
          </a:xfrm>
          <a:noFill/>
        </p:spPr>
        <p:txBody>
          <a:bodyPr lIns="0" tIns="0" rIns="0" bIns="3384000"/>
          <a:lstStyle>
            <a:lvl1pPr marL="0" indent="0">
              <a:buNone/>
              <a:defRPr sz="1050"/>
            </a:lvl1pPr>
          </a:lstStyle>
          <a:p>
            <a:r>
              <a:rPr lang="da-DK" dirty="0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466739-D2CF-42A2-8F9D-4E0B1812BF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0030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fotos, tekst og baggrunds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B6FA31-FD12-4A41-AC92-462018FFA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rgbClr val="D2D2D1"/>
          </a:solidFill>
        </p:spPr>
        <p:txBody>
          <a:bodyPr lIns="72000" tIns="72000" rIns="7200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DE71C-2A7A-4170-87B9-8D837C5B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90259-5361-492F-9B0C-8BFDAABE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CDE5F-44D1-4A84-A613-4845D762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6521080-9572-4777-A291-6FCEF4F55D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16000" y="2520000"/>
            <a:ext cx="1548000" cy="1152000"/>
          </a:xfrm>
          <a:solidFill>
            <a:schemeClr val="bg1"/>
          </a:solidFill>
        </p:spPr>
        <p:txBody>
          <a:bodyPr bIns="2808000"/>
          <a:lstStyle>
            <a:lvl1pPr marL="0" indent="0">
              <a:buNone/>
              <a:defRPr sz="10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F4D5582-5E79-4828-A40D-3C40036ADC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72000" y="2520000"/>
            <a:ext cx="1548000" cy="1152000"/>
          </a:xfrm>
          <a:solidFill>
            <a:schemeClr val="bg1"/>
          </a:solidFill>
        </p:spPr>
        <p:txBody>
          <a:bodyPr bIns="2808000"/>
          <a:lstStyle>
            <a:lvl1pPr marL="0" indent="0">
              <a:buNone/>
              <a:defRPr sz="10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3C52D93-8D65-4C7F-B5C6-E4D8D18474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28000" y="2520000"/>
            <a:ext cx="1548000" cy="1152000"/>
          </a:xfrm>
          <a:solidFill>
            <a:schemeClr val="bg1"/>
          </a:solidFill>
        </p:spPr>
        <p:txBody>
          <a:bodyPr bIns="2808000"/>
          <a:lstStyle>
            <a:lvl1pPr marL="0" indent="0">
              <a:buNone/>
              <a:defRPr sz="10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8696D90-FB54-4F7F-940B-D8B4BB12EE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84000" y="2520000"/>
            <a:ext cx="1548000" cy="1152000"/>
          </a:xfrm>
          <a:solidFill>
            <a:schemeClr val="bg1"/>
          </a:solidFill>
        </p:spPr>
        <p:txBody>
          <a:bodyPr bIns="2808000"/>
          <a:lstStyle>
            <a:lvl1pPr marL="0" indent="0">
              <a:buNone/>
              <a:defRPr sz="10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2BCF06BC-E95A-406F-966D-7E2EBD3D63F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40000" y="2520000"/>
            <a:ext cx="1548000" cy="1152000"/>
          </a:xfrm>
          <a:solidFill>
            <a:schemeClr val="bg1"/>
          </a:solidFill>
        </p:spPr>
        <p:txBody>
          <a:bodyPr bIns="2808000"/>
          <a:lstStyle>
            <a:lvl1pPr marL="0" indent="0">
              <a:buNone/>
              <a:defRPr sz="10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87FB50F-BE5C-4CA6-BE0E-59A33485E7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27023" y="3894667"/>
            <a:ext cx="5937955" cy="2414058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b="1"/>
            </a:lvl1pPr>
            <a:lvl2pPr marL="180000">
              <a:lnSpc>
                <a:spcPct val="100000"/>
              </a:lnSpc>
              <a:spcBef>
                <a:spcPts val="1200"/>
              </a:spcBef>
              <a:defRPr sz="2000"/>
            </a:lvl2pPr>
            <a:lvl3pPr marL="360000"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76D3FB-F80E-4DD2-860B-08974AA9E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01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rgbClr val="D2D2D1"/>
          </a:solidFill>
        </p:spPr>
        <p:txBody>
          <a:bodyPr tIns="72000" anchor="t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overskrift i en linje</a:t>
            </a:r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 dirty="0"/>
              <a:t>18 marts 2018</a:t>
            </a:r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874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foto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rgbClr val="D2D2D1"/>
          </a:solidFill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overskrift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9DBC74-3786-447B-B59D-7C7225E065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6755" y="1975555"/>
            <a:ext cx="4030133" cy="4320000"/>
          </a:xfrm>
          <a:solidFill>
            <a:schemeClr val="bg1">
              <a:alpha val="80000"/>
            </a:schemeClr>
          </a:solidFill>
        </p:spPr>
        <p:txBody>
          <a:bodyPr lIns="288000" tIns="270000" rIns="288000" bIns="2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 dirty="0"/>
              <a:t>Klik her for at tilføje tekst. Bundfarve ændres via Fyldfarve.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 dirty="0"/>
              <a:t>18 marts 2018</a:t>
            </a:r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3572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foto med tekstboks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rgbClr val="D2D2D1"/>
          </a:solidFill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overskrift i en linje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9DBC74-3786-447B-B59D-7C7225E065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6755" y="1114425"/>
            <a:ext cx="4030133" cy="5181130"/>
          </a:xfrm>
          <a:solidFill>
            <a:schemeClr val="bg1">
              <a:alpha val="80000"/>
            </a:schemeClr>
          </a:solidFill>
        </p:spPr>
        <p:txBody>
          <a:bodyPr lIns="288000" tIns="2088000" rIns="288000" bIns="2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 dirty="0"/>
              <a:t>Klik her for at tilføje tekst. Bundfarve ændres via Fyldfarve.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 dirty="0"/>
              <a:t>18 marts 2018</a:t>
            </a:r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6184AB-8E91-413B-8105-2DE6238AFA1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472133" y="1422399"/>
            <a:ext cx="2619375" cy="1611413"/>
          </a:xfrm>
          <a:noFill/>
        </p:spPr>
        <p:txBody>
          <a:bodyPr lIns="72000" tIns="36000" rIns="0" bIns="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ikon via Skyfish-ikonet. Klik derefter på Billedværktøj under Sund &amp; Bælt-fanen og vælg Tilpas (Fit)</a:t>
            </a:r>
          </a:p>
        </p:txBody>
      </p:sp>
    </p:spTree>
    <p:extLst>
      <p:ext uri="{BB962C8B-B14F-4D97-AF65-F5344CB8AC3E}">
        <p14:creationId xmlns:p14="http://schemas.microsoft.com/office/powerpoint/2010/main" val="176126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074E6-CE2C-4C4D-9832-6F9DB925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52732-F38A-4168-A7DD-AA18C4F2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A0495-F73C-404B-B4F7-AF20E441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36BE52-D287-4343-A7BC-32112F1244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86000" y="1440000"/>
            <a:ext cx="1620000" cy="1620000"/>
          </a:xfrm>
          <a:solidFill>
            <a:schemeClr val="bg1">
              <a:lumMod val="95000"/>
            </a:schemeClr>
          </a:solidFill>
        </p:spPr>
        <p:txBody>
          <a:bodyPr wrap="none" bIns="2160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A0F01F-F794-4B74-BB5F-C645949017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8000" y="3276599"/>
            <a:ext cx="8856000" cy="2311401"/>
          </a:xfrm>
        </p:spPr>
        <p:txBody>
          <a:bodyPr/>
          <a:lstStyle>
            <a:lvl1pPr marL="108000" indent="-108000" algn="ctr">
              <a:lnSpc>
                <a:spcPct val="91000"/>
              </a:lnSpc>
              <a:spcBef>
                <a:spcPts val="0"/>
              </a:spcBef>
              <a:spcAft>
                <a:spcPts val="1800"/>
              </a:spcAft>
              <a:buClrTx/>
              <a:buFont typeface="Arial" panose="020B0604020202020204" pitchFamily="34" charset="0"/>
              <a:buChar char="”"/>
              <a:defRPr sz="3000">
                <a:solidFill>
                  <a:srgbClr val="3F606E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1600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buClrTx/>
              <a:buFont typeface="Arial" panose="020B0604020202020204" pitchFamily="34" charset="0"/>
              <a:buChar char="​"/>
              <a:defRPr/>
            </a:lvl3pPr>
            <a:lvl4pPr marL="0" indent="0" algn="ctr">
              <a:lnSpc>
                <a:spcPct val="100000"/>
              </a:lnSpc>
              <a:spcBef>
                <a:spcPts val="1800"/>
              </a:spcBef>
              <a:buClrTx/>
              <a:buFont typeface="Arial" panose="020B0604020202020204" pitchFamily="34" charset="0"/>
              <a:buChar char="​"/>
              <a:defRPr/>
            </a:lvl4pPr>
            <a:lvl5pPr marL="0" indent="0" algn="ctr">
              <a:lnSpc>
                <a:spcPct val="100000"/>
              </a:lnSpc>
              <a:spcBef>
                <a:spcPts val="1800"/>
              </a:spcBef>
              <a:buClrTx/>
              <a:buFont typeface="Arial" panose="020B0604020202020204" pitchFamily="34" charset="0"/>
              <a:buChar char="​"/>
              <a:defRPr/>
            </a:lvl5pPr>
          </a:lstStyle>
          <a:p>
            <a:pPr lvl="0"/>
            <a:r>
              <a:rPr lang="da-DK" dirty="0"/>
              <a:t>Skriv citat og afslut med citationstegn”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499BF2-BDE7-4C3D-8E06-733CDF3FC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16036A7-78AE-43F9-896F-9AFD661C6B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8938" y="5588000"/>
            <a:ext cx="8863012" cy="541338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600"/>
            </a:lvl1pPr>
            <a:lvl2pPr marL="0" indent="0" algn="ctr">
              <a:buFontTx/>
              <a:buNone/>
              <a:defRPr sz="1600"/>
            </a:lvl2pPr>
            <a:lvl3pPr marL="0" indent="0" algn="ctr">
              <a:buFontTx/>
              <a:buNone/>
              <a:defRPr sz="1600"/>
            </a:lvl3pPr>
            <a:lvl4pPr marL="0" indent="0" algn="ctr">
              <a:buFontTx/>
              <a:buNone/>
              <a:defRPr sz="1600"/>
            </a:lvl4pPr>
            <a:lvl5pPr marL="0" indent="0" algn="ctr">
              <a:buFontTx/>
              <a:buNone/>
              <a:defRPr sz="1600"/>
            </a:lvl5pPr>
          </a:lstStyle>
          <a:p>
            <a:pPr lvl="0"/>
            <a:r>
              <a:rPr lang="da-DK" dirty="0"/>
              <a:t>Indsæt navn, titel og firma</a:t>
            </a:r>
          </a:p>
        </p:txBody>
      </p:sp>
    </p:spTree>
    <p:extLst>
      <p:ext uri="{BB962C8B-B14F-4D97-AF65-F5344CB8AC3E}">
        <p14:creationId xmlns:p14="http://schemas.microsoft.com/office/powerpoint/2010/main" val="4157565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 marts 2018</a:t>
            </a:r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913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n sidenu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 marts 2018</a:t>
            </a:r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761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04BEF62-0A0C-428F-9593-47849363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A2DACD1-A298-4D19-866E-68CF70D6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BE3378-177E-45B6-8A07-1A8ABC3B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562121C-7E79-4645-BB1B-1D3855B3831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5963" y="1444451"/>
            <a:ext cx="228036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et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Ændre slide layouts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1 Forøg formindsk">
            <a:extLst>
              <a:ext uri="{FF2B5EF4-FFF2-40B4-BE49-F238E27FC236}">
                <a16:creationId xmlns:a16="http://schemas.microsoft.com/office/drawing/2014/main" id="{82A640AB-9083-4E25-B69C-5615DDD51E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760" y="2529100"/>
            <a:ext cx="549328" cy="285228"/>
          </a:xfrm>
          <a:prstGeom prst="rect">
            <a:avLst/>
          </a:prstGeom>
        </p:spPr>
      </p:pic>
      <p:pic>
        <p:nvPicPr>
          <p:cNvPr id="8" name="2 Ny slide">
            <a:extLst>
              <a:ext uri="{FF2B5EF4-FFF2-40B4-BE49-F238E27FC236}">
                <a16:creationId xmlns:a16="http://schemas.microsoft.com/office/drawing/2014/main" id="{C9EFBCCE-8D49-4A73-8762-63E5870B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0679" y="3258299"/>
            <a:ext cx="363713" cy="647461"/>
          </a:xfrm>
          <a:prstGeom prst="rect">
            <a:avLst/>
          </a:prstGeom>
        </p:spPr>
      </p:pic>
      <p:pic>
        <p:nvPicPr>
          <p:cNvPr id="9" name="3 Layout">
            <a:extLst>
              <a:ext uri="{FF2B5EF4-FFF2-40B4-BE49-F238E27FC236}">
                <a16:creationId xmlns:a16="http://schemas.microsoft.com/office/drawing/2014/main" id="{00995F18-330D-4742-AD80-E856C91E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6144" y="4112380"/>
            <a:ext cx="593368" cy="192211"/>
          </a:xfrm>
          <a:prstGeom prst="rect">
            <a:avLst/>
          </a:prstGeom>
        </p:spPr>
      </p:pic>
      <p:pic>
        <p:nvPicPr>
          <p:cNvPr id="11" name="4 Nulstil">
            <a:extLst>
              <a:ext uri="{FF2B5EF4-FFF2-40B4-BE49-F238E27FC236}">
                <a16:creationId xmlns:a16="http://schemas.microsoft.com/office/drawing/2014/main" id="{2324BBF6-4E28-4408-B9EF-E9ED5897F2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06144" y="5560065"/>
            <a:ext cx="547241" cy="197798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D2C9FB0D-88F7-4914-B163-2A32B5C36395}"/>
              </a:ext>
            </a:extLst>
          </p:cNvPr>
          <p:cNvGrpSpPr/>
          <p:nvPr userDrawn="1"/>
        </p:nvGrpSpPr>
        <p:grpSpPr>
          <a:xfrm>
            <a:off x="6398620" y="3655032"/>
            <a:ext cx="740398" cy="934814"/>
            <a:chOff x="6398620" y="3815586"/>
            <a:chExt cx="740398" cy="934814"/>
          </a:xfrm>
        </p:grpSpPr>
        <p:pic>
          <p:nvPicPr>
            <p:cNvPr id="14" name="6 Crop">
              <a:extLst>
                <a:ext uri="{FF2B5EF4-FFF2-40B4-BE49-F238E27FC236}">
                  <a16:creationId xmlns:a16="http://schemas.microsoft.com/office/drawing/2014/main" id="{9CA7B9C2-7E56-410A-971E-5C2DB12375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398620" y="3815586"/>
              <a:ext cx="337400" cy="321707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8279CECF-FAFA-4219-B5CE-3A3FD84988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2770" y="4118189"/>
              <a:ext cx="696248" cy="632211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5BA528D8-8864-41DB-9710-AE4685B9A20B}"/>
              </a:ext>
            </a:extLst>
          </p:cNvPr>
          <p:cNvGrpSpPr/>
          <p:nvPr userDrawn="1"/>
        </p:nvGrpSpPr>
        <p:grpSpPr>
          <a:xfrm>
            <a:off x="6391652" y="4813484"/>
            <a:ext cx="740397" cy="929593"/>
            <a:chOff x="6391652" y="4854581"/>
            <a:chExt cx="740397" cy="929593"/>
          </a:xfrm>
        </p:grpSpPr>
        <p:pic>
          <p:nvPicPr>
            <p:cNvPr id="17" name="6 Crop">
              <a:extLst>
                <a:ext uri="{FF2B5EF4-FFF2-40B4-BE49-F238E27FC236}">
                  <a16:creationId xmlns:a16="http://schemas.microsoft.com/office/drawing/2014/main" id="{31C0B22E-AE96-4B47-B9E5-0C6BF3DDFB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391652" y="4854581"/>
              <a:ext cx="337400" cy="321707"/>
            </a:xfrm>
            <a:prstGeom prst="rect">
              <a:avLst/>
            </a:prstGeom>
          </p:spPr>
        </p:pic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7DEA374A-1857-4DBB-B628-7924724B19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2770" y="5155024"/>
              <a:ext cx="689279" cy="629150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EB0E7C24-B1F4-440B-ABFD-7BE7799C986C}"/>
              </a:ext>
            </a:extLst>
          </p:cNvPr>
          <p:cNvGrpSpPr/>
          <p:nvPr userDrawn="1"/>
        </p:nvGrpSpPr>
        <p:grpSpPr>
          <a:xfrm>
            <a:off x="6442771" y="2420162"/>
            <a:ext cx="676669" cy="997704"/>
            <a:chOff x="6442771" y="2574072"/>
            <a:chExt cx="676669" cy="997704"/>
          </a:xfrm>
        </p:grpSpPr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97D49D67-0656-4D65-BDC8-19DC3FA20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0BC3FA04-2488-4F3A-A6FA-54AB316150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23" name="Text Box 3">
            <a:extLst>
              <a:ext uri="{FF2B5EF4-FFF2-40B4-BE49-F238E27FC236}">
                <a16:creationId xmlns:a16="http://schemas.microsoft.com/office/drawing/2014/main" id="{16A5B6A0-03E8-41F0-86AC-378C5C3FB6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9846" y="1444451"/>
            <a:ext cx="2566254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indsætter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nyt, kan billedet lægge sig foran tekst og grafik. Hvis dette sker, højreklik på billedet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</p:txBody>
      </p:sp>
      <p:pic>
        <p:nvPicPr>
          <p:cNvPr id="24" name="6 Beskær">
            <a:extLst>
              <a:ext uri="{FF2B5EF4-FFF2-40B4-BE49-F238E27FC236}">
                <a16:creationId xmlns:a16="http://schemas.microsoft.com/office/drawing/2014/main" id="{73BFC9C5-9F8B-479D-9F8C-258E445B71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42475" y="1623601"/>
            <a:ext cx="337400" cy="321707"/>
          </a:xfrm>
          <a:prstGeom prst="rect">
            <a:avLst/>
          </a:prstGeom>
        </p:spPr>
      </p:pic>
      <p:pic>
        <p:nvPicPr>
          <p:cNvPr id="25" name="7 Skalér billede">
            <a:extLst>
              <a:ext uri="{FF2B5EF4-FFF2-40B4-BE49-F238E27FC236}">
                <a16:creationId xmlns:a16="http://schemas.microsoft.com/office/drawing/2014/main" id="{BC0CFA26-138E-416A-95E9-B8BD373116B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242475" y="1984241"/>
            <a:ext cx="359695" cy="335309"/>
          </a:xfrm>
          <a:prstGeom prst="rect">
            <a:avLst/>
          </a:prstGeom>
        </p:spPr>
      </p:pic>
      <p:sp>
        <p:nvSpPr>
          <p:cNvPr id="26" name="Fast overskrift">
            <a:extLst>
              <a:ext uri="{FF2B5EF4-FFF2-40B4-BE49-F238E27FC236}">
                <a16:creationId xmlns:a16="http://schemas.microsoft.com/office/drawing/2014/main" id="{70228264-0252-44FF-B3C8-4CBFA6043ED3}"/>
              </a:ext>
            </a:extLst>
          </p:cNvPr>
          <p:cNvSpPr txBox="1"/>
          <p:nvPr userDrawn="1"/>
        </p:nvSpPr>
        <p:spPr>
          <a:xfrm>
            <a:off x="696913" y="504682"/>
            <a:ext cx="10752137" cy="6113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83000"/>
              </a:lnSpc>
            </a:pPr>
            <a:r>
              <a:rPr lang="en-GB" sz="3200" b="0" cap="all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9B2E8B7A-06A2-42A5-869E-998F86255B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8494" y="1444451"/>
            <a:ext cx="2160798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 eller hvilken som helst anden pladsholder, klik på pladsholderens kant.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Shift nede og klik på pladsholderen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Indsæt firma billede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Klik på den blå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Templafy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 drop ned menuen, vælg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Templafy vinduet i højre side af skærmen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Browse efter andre billeder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Tools-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knappen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findes under firma fanen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browse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 et billede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Indsæt et kopieret billede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Tools-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knappen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findes under firma fanen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indsætte det kopierede billede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90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, fire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E40A5B-2484-4EA5-8B58-8058FD0355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16000"/>
            <a:ext cx="3600000" cy="2700000"/>
          </a:xfrm>
          <a:solidFill>
            <a:srgbClr val="D2D2D1"/>
          </a:solidFill>
        </p:spPr>
        <p:txBody>
          <a:bodyPr lIns="72000" tIns="72000" rIns="72000"/>
          <a:lstStyle>
            <a:lvl1pPr marL="0" indent="0" algn="l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CFA8EB6-60C7-464C-9AB2-871246C22A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08000" y="215900"/>
            <a:ext cx="3600000" cy="2700000"/>
          </a:xfrm>
          <a:solidFill>
            <a:srgbClr val="D2D2D1"/>
          </a:solidFill>
        </p:spPr>
        <p:txBody>
          <a:bodyPr lIns="72000" tIns="72000" rIns="72000"/>
          <a:lstStyle>
            <a:lvl1pPr marL="0" indent="0" algn="l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6BB9D91-D4DD-4A57-A645-9476A89F8A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024000"/>
            <a:ext cx="7308000" cy="3618000"/>
          </a:xfrm>
          <a:solidFill>
            <a:srgbClr val="D2D2D1"/>
          </a:solidFill>
        </p:spPr>
        <p:txBody>
          <a:bodyPr lIns="72000" tIns="72000" rIns="3672000"/>
          <a:lstStyle>
            <a:lvl1pPr marL="0" indent="0" algn="l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E270AFB2-B263-4F6A-9E9B-8C91DB6C85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9600" y="216000"/>
            <a:ext cx="4554000" cy="6426000"/>
          </a:xfrm>
          <a:solidFill>
            <a:srgbClr val="D2D2D1"/>
          </a:solidFill>
        </p:spPr>
        <p:txBody>
          <a:bodyPr lIns="72000" tIns="72000" rIns="2376000" bIns="0"/>
          <a:lstStyle>
            <a:lvl1pPr marL="0" marR="0" indent="0" algn="l" defTabSz="914400" rtl="0" eaLnBrk="1" fontAlgn="auto" latinLnBrk="0" hangingPunct="1">
              <a:lnSpc>
                <a:spcPct val="91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6274" y="4296270"/>
            <a:ext cx="5896651" cy="1744148"/>
          </a:xfrm>
          <a:solidFill>
            <a:schemeClr val="bg1"/>
          </a:solidFill>
        </p:spPr>
        <p:txBody>
          <a:bodyPr wrap="square" lIns="252000" tIns="180000" rIns="504000" bIns="450000" anchor="b">
            <a:sp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/>
              <a:t>Indsæt overskrift</a:t>
            </a:r>
          </a:p>
        </p:txBody>
      </p:sp>
      <p:sp>
        <p:nvSpPr>
          <p:cNvPr id="3" name="Date_DateCustomB"/>
          <p:cNvSpPr>
            <a:spLocks noGrp="1"/>
          </p:cNvSpPr>
          <p:nvPr>
            <p:ph type="subTitle" idx="1" hasCustomPrompt="1"/>
          </p:nvPr>
        </p:nvSpPr>
        <p:spPr>
          <a:xfrm>
            <a:off x="6076275" y="5639100"/>
            <a:ext cx="1648000" cy="178564"/>
          </a:xfrm>
        </p:spPr>
        <p:txBody>
          <a:bodyPr lIns="252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9pPr>
          </a:lstStyle>
          <a:p>
            <a:r>
              <a:t>18 marts 2018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18-03-2018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46C274-2DE3-4F70-947D-5ACD040E20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75" y="5639101"/>
            <a:ext cx="4248650" cy="40131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0" indent="0">
              <a:lnSpc>
                <a:spcPct val="100000"/>
              </a:lnSpc>
              <a:buNone/>
              <a:defRPr sz="1300"/>
            </a:lvl2pPr>
            <a:lvl3pPr marL="0" indent="0">
              <a:lnSpc>
                <a:spcPct val="100000"/>
              </a:lnSpc>
              <a:buNone/>
              <a:defRPr sz="1300"/>
            </a:lvl3pPr>
            <a:lvl4pPr marL="0" indent="0">
              <a:lnSpc>
                <a:spcPct val="100000"/>
              </a:lnSpc>
              <a:buNone/>
              <a:defRPr sz="1300"/>
            </a:lvl4pPr>
            <a:lvl5pPr marL="0" indent="0">
              <a:lnSpc>
                <a:spcPct val="100000"/>
              </a:lnSpc>
              <a:buNone/>
              <a:defRPr sz="1300"/>
            </a:lvl5pPr>
          </a:lstStyle>
          <a:p>
            <a:pPr lvl="0"/>
            <a:r>
              <a:rPr lang="da-DK"/>
              <a:t>Navn</a:t>
            </a:r>
          </a:p>
        </p:txBody>
      </p:sp>
      <p:pic>
        <p:nvPicPr>
          <p:cNvPr id="3099812" name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000" y="432000"/>
            <a:ext cx="1872000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54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">
          <p15:clr>
            <a:srgbClr val="000000"/>
          </p15:clr>
        </p15:guide>
        <p15:guide id="2" pos="7542">
          <p15:clr>
            <a:srgbClr val="000000"/>
          </p15:clr>
        </p15:guide>
        <p15:guide id="3" orient="horz" pos="4183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, é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565D5141-D8C5-47AB-9079-5BF0068C3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E40A5B-2484-4EA5-8B58-8058FD0355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216000"/>
            <a:ext cx="11972925" cy="6426000"/>
          </a:xfrm>
          <a:solidFill>
            <a:srgbClr val="D2D2D1"/>
          </a:solidFill>
        </p:spPr>
        <p:txBody>
          <a:bodyPr lIns="72000" tIns="72000" rIns="7200000"/>
          <a:lstStyle>
            <a:lvl1pPr marL="0" indent="0" algn="l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6274" y="4296270"/>
            <a:ext cx="5896651" cy="1744148"/>
          </a:xfrm>
          <a:solidFill>
            <a:schemeClr val="bg1"/>
          </a:solidFill>
        </p:spPr>
        <p:txBody>
          <a:bodyPr wrap="square" lIns="252000" tIns="180000" rIns="504000" bIns="450000" anchor="b">
            <a:sp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/>
              <a:t>Indsæt overskrift</a:t>
            </a:r>
            <a:endParaRPr lang="da-DK" dirty="0"/>
          </a:p>
        </p:txBody>
      </p:sp>
      <p:sp>
        <p:nvSpPr>
          <p:cNvPr id="3" name="Date_DateCustomB"/>
          <p:cNvSpPr>
            <a:spLocks noGrp="1"/>
          </p:cNvSpPr>
          <p:nvPr>
            <p:ph type="subTitle" idx="1" hasCustomPrompt="1"/>
          </p:nvPr>
        </p:nvSpPr>
        <p:spPr>
          <a:xfrm>
            <a:off x="6076275" y="5639100"/>
            <a:ext cx="1648000" cy="178564"/>
          </a:xfrm>
        </p:spPr>
        <p:txBody>
          <a:bodyPr lIns="252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9pPr>
          </a:lstStyle>
          <a:p>
            <a:r>
              <a:t>18 marts 2018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18-03-2018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46C274-2DE3-4F70-947D-5ACD040E20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75" y="5639101"/>
            <a:ext cx="4248650" cy="40131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0" indent="0">
              <a:lnSpc>
                <a:spcPct val="100000"/>
              </a:lnSpc>
              <a:buNone/>
              <a:defRPr sz="1300"/>
            </a:lvl2pPr>
            <a:lvl3pPr marL="0" indent="0">
              <a:lnSpc>
                <a:spcPct val="100000"/>
              </a:lnSpc>
              <a:buNone/>
              <a:defRPr sz="1300"/>
            </a:lvl3pPr>
            <a:lvl4pPr marL="0" indent="0">
              <a:lnSpc>
                <a:spcPct val="100000"/>
              </a:lnSpc>
              <a:buNone/>
              <a:defRPr sz="1300"/>
            </a:lvl4pPr>
            <a:lvl5pPr marL="0" indent="0">
              <a:lnSpc>
                <a:spcPct val="100000"/>
              </a:lnSpc>
              <a:buNone/>
              <a:defRPr sz="1300"/>
            </a:lvl5pPr>
          </a:lstStyle>
          <a:p>
            <a:pPr lvl="0"/>
            <a:r>
              <a:rPr lang="da-DK"/>
              <a:t>Navn</a:t>
            </a:r>
            <a:endParaRPr lang="da-DK" dirty="0"/>
          </a:p>
        </p:txBody>
      </p:sp>
      <p:pic>
        <p:nvPicPr>
          <p:cNvPr id="1161609244" name="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000" y="432000"/>
            <a:ext cx="1872000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062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6">
          <p15:clr>
            <a:srgbClr val="000000"/>
          </p15:clr>
        </p15:guide>
        <p15:guide id="2" pos="7542">
          <p15:clr>
            <a:srgbClr val="000000"/>
          </p15:clr>
        </p15:guide>
        <p15:guide id="3" orient="horz" pos="4183">
          <p15:clr>
            <a:srgbClr val="00000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, tre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565D5141-D8C5-47AB-9079-5BF0068C3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E40A5B-2484-4EA5-8B58-8058FD0355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16000"/>
            <a:ext cx="7308000" cy="2700000"/>
          </a:xfrm>
          <a:solidFill>
            <a:srgbClr val="D2D2D1"/>
          </a:solidFill>
        </p:spPr>
        <p:txBody>
          <a:bodyPr lIns="72000" tIns="72000" rIns="3672000"/>
          <a:lstStyle>
            <a:lvl1pPr marL="0" indent="0" algn="l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6BB9D91-D4DD-4A57-A645-9476A89F8A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024000"/>
            <a:ext cx="7308000" cy="3618000"/>
          </a:xfrm>
          <a:solidFill>
            <a:srgbClr val="D2D2D1"/>
          </a:solidFill>
        </p:spPr>
        <p:txBody>
          <a:bodyPr lIns="72000" tIns="72000" rIns="3672000"/>
          <a:lstStyle>
            <a:lvl1pPr marL="0" indent="0" algn="l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E270AFB2-B263-4F6A-9E9B-8C91DB6C85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9600" y="216000"/>
            <a:ext cx="4554000" cy="6426000"/>
          </a:xfrm>
          <a:solidFill>
            <a:srgbClr val="D2D2D1"/>
          </a:solidFill>
        </p:spPr>
        <p:txBody>
          <a:bodyPr lIns="72000" tIns="72000" rIns="2376000" bIns="0"/>
          <a:lstStyle>
            <a:lvl1pPr marL="0" marR="0" indent="0" algn="l" defTabSz="914400" rtl="0" eaLnBrk="1" fontAlgn="auto" latinLnBrk="0" hangingPunct="1">
              <a:lnSpc>
                <a:spcPct val="91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6274" y="4296270"/>
            <a:ext cx="5896651" cy="1744148"/>
          </a:xfrm>
          <a:solidFill>
            <a:schemeClr val="bg1"/>
          </a:solidFill>
        </p:spPr>
        <p:txBody>
          <a:bodyPr wrap="square" lIns="252000" tIns="180000" rIns="504000" bIns="450000" anchor="b">
            <a:sp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/>
              <a:t>Indsæt overskrift</a:t>
            </a:r>
          </a:p>
        </p:txBody>
      </p:sp>
      <p:sp>
        <p:nvSpPr>
          <p:cNvPr id="3" name="Date_DateCustomB"/>
          <p:cNvSpPr>
            <a:spLocks noGrp="1"/>
          </p:cNvSpPr>
          <p:nvPr>
            <p:ph type="subTitle" idx="1" hasCustomPrompt="1"/>
          </p:nvPr>
        </p:nvSpPr>
        <p:spPr>
          <a:xfrm>
            <a:off x="6076275" y="5639100"/>
            <a:ext cx="1648000" cy="178564"/>
          </a:xfrm>
        </p:spPr>
        <p:txBody>
          <a:bodyPr lIns="252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9pPr>
          </a:lstStyle>
          <a:p>
            <a:r>
              <a:rPr lang="da-DK"/>
              <a:t>18 marts 2018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18-03-2018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46C274-2DE3-4F70-947D-5ACD040E20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75" y="5639101"/>
            <a:ext cx="4248650" cy="40131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0" indent="0">
              <a:lnSpc>
                <a:spcPct val="100000"/>
              </a:lnSpc>
              <a:buNone/>
              <a:defRPr sz="1300"/>
            </a:lvl2pPr>
            <a:lvl3pPr marL="0" indent="0">
              <a:lnSpc>
                <a:spcPct val="100000"/>
              </a:lnSpc>
              <a:buNone/>
              <a:defRPr sz="1300"/>
            </a:lvl3pPr>
            <a:lvl4pPr marL="0" indent="0">
              <a:lnSpc>
                <a:spcPct val="100000"/>
              </a:lnSpc>
              <a:buNone/>
              <a:defRPr sz="1300"/>
            </a:lvl4pPr>
            <a:lvl5pPr marL="0" indent="0">
              <a:lnSpc>
                <a:spcPct val="100000"/>
              </a:lnSpc>
              <a:buNone/>
              <a:defRPr sz="1300"/>
            </a:lvl5pPr>
          </a:lstStyle>
          <a:p>
            <a:pPr lvl="0"/>
            <a:r>
              <a:rPr lang="da-DK"/>
              <a:t>Navn</a:t>
            </a:r>
          </a:p>
        </p:txBody>
      </p:sp>
      <p:pic>
        <p:nvPicPr>
          <p:cNvPr id="1494711457" name="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000" y="432000"/>
            <a:ext cx="1872000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02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">
          <p15:clr>
            <a:srgbClr val="000000"/>
          </p15:clr>
        </p15:guide>
        <p15:guide id="2" pos="7542">
          <p15:clr>
            <a:srgbClr val="000000"/>
          </p15:clr>
        </p15:guide>
        <p15:guide id="3" orient="horz" pos="4183">
          <p15:clr>
            <a:srgbClr val="00000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, é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565D5141-D8C5-47AB-9079-5BF0068C3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E40A5B-2484-4EA5-8B58-8058FD0355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216000"/>
            <a:ext cx="11972925" cy="6426000"/>
          </a:xfrm>
          <a:solidFill>
            <a:srgbClr val="D2D2D1"/>
          </a:solidFill>
        </p:spPr>
        <p:txBody>
          <a:bodyPr lIns="72000" tIns="72000" rIns="7200000"/>
          <a:lstStyle>
            <a:lvl1pPr marL="0" indent="0" algn="l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6274" y="4296270"/>
            <a:ext cx="5896651" cy="1744148"/>
          </a:xfrm>
          <a:solidFill>
            <a:schemeClr val="bg1"/>
          </a:solidFill>
        </p:spPr>
        <p:txBody>
          <a:bodyPr wrap="square" lIns="252000" tIns="180000" rIns="504000" bIns="450000" anchor="b">
            <a:sp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/>
              <a:t>Indsæt overskrift</a:t>
            </a:r>
          </a:p>
        </p:txBody>
      </p:sp>
      <p:sp>
        <p:nvSpPr>
          <p:cNvPr id="3" name="Date_DateCustomB"/>
          <p:cNvSpPr>
            <a:spLocks noGrp="1"/>
          </p:cNvSpPr>
          <p:nvPr>
            <p:ph type="subTitle" idx="1" hasCustomPrompt="1"/>
          </p:nvPr>
        </p:nvSpPr>
        <p:spPr>
          <a:xfrm>
            <a:off x="6076275" y="5639100"/>
            <a:ext cx="1648000" cy="178564"/>
          </a:xfrm>
        </p:spPr>
        <p:txBody>
          <a:bodyPr lIns="252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/>
            </a:lvl9pPr>
          </a:lstStyle>
          <a:p>
            <a:r>
              <a:t>18 marts 2018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18-03-2018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46C274-2DE3-4F70-947D-5ACD040E20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75" y="5639101"/>
            <a:ext cx="4248650" cy="40131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0" indent="0">
              <a:lnSpc>
                <a:spcPct val="100000"/>
              </a:lnSpc>
              <a:buNone/>
              <a:defRPr sz="1300"/>
            </a:lvl2pPr>
            <a:lvl3pPr marL="0" indent="0">
              <a:lnSpc>
                <a:spcPct val="100000"/>
              </a:lnSpc>
              <a:buNone/>
              <a:defRPr sz="1300"/>
            </a:lvl3pPr>
            <a:lvl4pPr marL="0" indent="0">
              <a:lnSpc>
                <a:spcPct val="100000"/>
              </a:lnSpc>
              <a:buNone/>
              <a:defRPr sz="1300"/>
            </a:lvl4pPr>
            <a:lvl5pPr marL="0" indent="0">
              <a:lnSpc>
                <a:spcPct val="100000"/>
              </a:lnSpc>
              <a:buNone/>
              <a:defRPr sz="1300"/>
            </a:lvl5pPr>
          </a:lstStyle>
          <a:p>
            <a:pPr lvl="0"/>
            <a:r>
              <a:rPr lang="da-DK"/>
              <a:t>Navn</a:t>
            </a:r>
          </a:p>
        </p:txBody>
      </p:sp>
      <p:pic>
        <p:nvPicPr>
          <p:cNvPr id="1161609244" name="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000" y="432000"/>
            <a:ext cx="1872000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99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">
          <p15:clr>
            <a:srgbClr val="000000"/>
          </p15:clr>
        </p15:guide>
        <p15:guide id="2" pos="7542">
          <p15:clr>
            <a:srgbClr val="000000"/>
          </p15:clr>
        </p15:guide>
        <p15:guide id="3" orient="horz" pos="4183">
          <p15:clr>
            <a:srgbClr val="00000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114425"/>
            <a:ext cx="10749600" cy="5202000"/>
          </a:xfrm>
        </p:spPr>
        <p:txBody>
          <a:bodyPr rIns="3333600"/>
          <a:lstStyle>
            <a:lvl1pPr>
              <a:defRPr/>
            </a:lvl1pPr>
          </a:lstStyle>
          <a:p>
            <a:pPr lvl="0"/>
            <a:r>
              <a:rPr lang="da-DK"/>
              <a:t>Klik her for at tilføje tekst, tabel, graf, foto eller </a:t>
            </a:r>
            <a:r>
              <a:rPr lang="da-DK" err="1"/>
              <a:t>SmartArt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 marts 2018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2550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12EC4DD9-1FE3-46F6-AC73-361DAA6BE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000" y="1116013"/>
            <a:ext cx="5194800" cy="52019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her for at tilføje tekst, tabel, graf, foto eller SmartArt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 marts 2018</a:t>
            </a:r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D26938D7-5F77-4B47-9F62-7BE8C8E6648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4801" y="1116012"/>
            <a:ext cx="5194799" cy="52019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her for at tilføje tekst, tabel, graf, foto eller SmartArt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550269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palter tekst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1" y="1114425"/>
            <a:ext cx="3343999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6BB3DB-88A3-4C73-878C-6A9AB15BE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4363" y="1114425"/>
            <a:ext cx="3340100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0953736-C736-44D1-A7CF-23887B724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4826" y="1114425"/>
            <a:ext cx="3343274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BFA0DA-1AAA-4B85-90C3-A0B0AA7F84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808000"/>
            <a:ext cx="12192000" cy="4050000"/>
          </a:xfrm>
          <a:solidFill>
            <a:srgbClr val="D2D2D1"/>
          </a:solidFill>
        </p:spPr>
        <p:txBody>
          <a:bodyPr lIns="720000" tIns="72000" rIns="7200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141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tekst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1" y="1114425"/>
            <a:ext cx="5193437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6BB3DB-88A3-4C73-878C-6A9AB15BE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3800" y="1114425"/>
            <a:ext cx="5194299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BFA0DA-1AAA-4B85-90C3-A0B0AA7F84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808000"/>
            <a:ext cx="12192000" cy="4050000"/>
          </a:xfrm>
          <a:solidFill>
            <a:srgbClr val="D2D2D1"/>
          </a:solidFill>
        </p:spPr>
        <p:txBody>
          <a:bodyPr lIns="720000" tIns="72000" rIns="7200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5377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5">
          <p15:clr>
            <a:srgbClr val="000000"/>
          </p15:clr>
        </p15:guide>
        <p15:guide id="2" pos="3952">
          <p15:clr>
            <a:srgbClr val="00000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114425"/>
            <a:ext cx="7416000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BFA0DA-1AAA-4B85-90C3-A0B0AA7F84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808000"/>
            <a:ext cx="12192000" cy="4050000"/>
          </a:xfrm>
          <a:solidFill>
            <a:srgbClr val="D2D2D1"/>
          </a:solidFill>
        </p:spPr>
        <p:txBody>
          <a:bodyPr lIns="720000" tIns="72000" rIns="7200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9287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5">
          <p15:clr>
            <a:srgbClr val="00000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2C8A-42F4-4938-8FA8-FC7F4CCD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ED141-840B-481C-8137-24D55D0D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7CCE3-1AC8-4D5E-A746-0B13AC01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5A89E-2BC8-451D-8D63-7625A884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2D9212-953F-4E1B-A067-97CD65B2C8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116014"/>
            <a:ext cx="7416000" cy="192400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16C990-FCEC-43DA-8F12-6B4974E1DC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240975"/>
            <a:ext cx="3348000" cy="3060000"/>
          </a:xfrm>
          <a:solidFill>
            <a:srgbClr val="D2D2D1"/>
          </a:solidFill>
        </p:spPr>
        <p:txBody>
          <a:bodyPr lIns="720000" tIns="72000" rIns="144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39398D9-1006-4B43-BE69-8746DDE1CF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6000" y="3240975"/>
            <a:ext cx="3348000" cy="3060000"/>
          </a:xfrm>
          <a:solidFill>
            <a:srgbClr val="D2D2D1"/>
          </a:solidFill>
        </p:spPr>
        <p:txBody>
          <a:bodyPr lIns="72000" tIns="72000" rIns="720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C053F1C-8F00-4EAF-A092-0ADBD4B1D2B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12000" y="3240975"/>
            <a:ext cx="5280000" cy="3060000"/>
          </a:xfrm>
          <a:solidFill>
            <a:srgbClr val="D2D2D1"/>
          </a:solidFill>
        </p:spPr>
        <p:txBody>
          <a:bodyPr lIns="72000" tIns="72000" rIns="2628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</p:spTree>
    <p:extLst>
      <p:ext uri="{BB962C8B-B14F-4D97-AF65-F5344CB8AC3E}">
        <p14:creationId xmlns:p14="http://schemas.microsoft.com/office/powerpoint/2010/main" val="127943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5">
          <p15:clr>
            <a:srgbClr val="00000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otos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2C8A-42F4-4938-8FA8-FC7F4CCD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ED141-840B-481C-8137-24D55D0D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7CCE3-1AC8-4D5E-A746-0B13AC01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5A89E-2BC8-451D-8D63-7625A884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16C990-FCEC-43DA-8F12-6B4974E1DC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152000"/>
            <a:ext cx="3348000" cy="3060000"/>
          </a:xfrm>
          <a:solidFill>
            <a:srgbClr val="D2D2D1"/>
          </a:solidFill>
        </p:spPr>
        <p:txBody>
          <a:bodyPr lIns="720000" tIns="72000" rIns="108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39398D9-1006-4B43-BE69-8746DDE1CF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6000" y="1152000"/>
            <a:ext cx="3348000" cy="3060000"/>
          </a:xfrm>
          <a:solidFill>
            <a:srgbClr val="D2D2D1"/>
          </a:solidFill>
        </p:spPr>
        <p:txBody>
          <a:bodyPr lIns="72000" tIns="72000" rIns="720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C053F1C-8F00-4EAF-A092-0ADBD4B1D2B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12000" y="1152000"/>
            <a:ext cx="5280000" cy="3060000"/>
          </a:xfrm>
          <a:solidFill>
            <a:srgbClr val="D2D2D1"/>
          </a:solidFill>
        </p:spPr>
        <p:txBody>
          <a:bodyPr lIns="72000" tIns="72000" rIns="2628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8BB77A-857B-40DC-AA62-174BCCB91F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4564800"/>
            <a:ext cx="7416000" cy="1743925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3062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5">
          <p15:clr>
            <a:srgbClr val="00000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otos og tre spalt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2C8A-42F4-4938-8FA8-FC7F4CCD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ED141-840B-481C-8137-24D55D0D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7CCE3-1AC8-4D5E-A746-0B13AC01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5A89E-2BC8-451D-8D63-7625A884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2D9212-953F-4E1B-A067-97CD65B2C8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4564104"/>
            <a:ext cx="3600000" cy="1744621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16C990-FCEC-43DA-8F12-6B4974E1DC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152000"/>
            <a:ext cx="4320000" cy="3060000"/>
          </a:xfrm>
          <a:solidFill>
            <a:srgbClr val="D2D2D1"/>
          </a:solidFill>
        </p:spPr>
        <p:txBody>
          <a:bodyPr lIns="720000" tIns="72000" rIns="108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39398D9-1006-4B43-BE69-8746DDE1CF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8000" y="1152000"/>
            <a:ext cx="3600000" cy="3060000"/>
          </a:xfrm>
          <a:solidFill>
            <a:srgbClr val="D2D2D1"/>
          </a:solidFill>
        </p:spPr>
        <p:txBody>
          <a:bodyPr lIns="72000" tIns="72000" rIns="108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C053F1C-8F00-4EAF-A092-0ADBD4B1D2B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6000" y="1152000"/>
            <a:ext cx="4056000" cy="3060000"/>
          </a:xfrm>
          <a:solidFill>
            <a:srgbClr val="D2D2D1"/>
          </a:solidFill>
        </p:spPr>
        <p:txBody>
          <a:bodyPr lIns="72000" tIns="72000" rIns="108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928B4F0-6BC6-4F8E-AF2F-E2A2B8E64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8000" y="4564103"/>
            <a:ext cx="3599988" cy="1744621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FFE620-AA02-415F-8A5B-1B6573466C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5988" y="4564103"/>
            <a:ext cx="3332112" cy="1744622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5306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5">
          <p15:clr>
            <a:srgbClr val="000000"/>
          </p15:clr>
        </p15:guide>
        <p15:guide id="2" pos="2721">
          <p15:clr>
            <a:srgbClr val="000000"/>
          </p15:clr>
        </p15:guide>
        <p15:guide id="3" pos="2789">
          <p15:clr>
            <a:srgbClr val="000000"/>
          </p15:clr>
        </p15:guide>
        <p15:guide id="4" pos="5057">
          <p15:clr>
            <a:srgbClr val="00000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114425"/>
            <a:ext cx="10749600" cy="5202000"/>
          </a:xfrm>
        </p:spPr>
        <p:txBody>
          <a:bodyPr rIns="3333600"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tekst, tabel, graf, foto eller </a:t>
            </a:r>
            <a:r>
              <a:rPr lang="da-DK" dirty="0" err="1"/>
              <a:t>SmartArt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 marts 2018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9087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oto i højr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104" y="522820"/>
            <a:ext cx="7066359" cy="591605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kort overskrift</a:t>
            </a:r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4B25-4952-4CBB-9555-229A3EEE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1" y="1114425"/>
            <a:ext cx="7044462" cy="51943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BFA0DA-1AAA-4B85-90C3-A0B0AA7F84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24826" y="0"/>
            <a:ext cx="4067174" cy="6858000"/>
          </a:xfrm>
          <a:solidFill>
            <a:srgbClr val="D2D2D1"/>
          </a:solidFill>
        </p:spPr>
        <p:txBody>
          <a:bodyPr lIns="108000" tIns="108000" rIns="540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7362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 venstre si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1741" y="515939"/>
            <a:ext cx="7092000" cy="1292748"/>
          </a:xfrm>
        </p:spPr>
        <p:txBody>
          <a:bodyPr anchor="b" anchorCtr="0"/>
          <a:lstStyle>
            <a:lvl1pPr>
              <a:defRPr sz="3000" b="1" i="0" cap="none" baseline="0">
                <a:solidFill>
                  <a:schemeClr val="accent3"/>
                </a:solidFill>
              </a:defRPr>
            </a:lvl1pPr>
          </a:lstStyle>
          <a:p>
            <a:r>
              <a:rPr lang="da-DK" noProof="0"/>
              <a:t>Klik og tilføj overskrift</a:t>
            </a:r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4B25-4952-4CBB-9555-229A3EEE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7999" y="1971640"/>
            <a:ext cx="7065741" cy="4337085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BFA0DA-1AAA-4B85-90C3-A0B0AA7F84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3174" y="0"/>
            <a:ext cx="4067174" cy="6858000"/>
          </a:xfrm>
          <a:solidFill>
            <a:srgbClr val="D2D2D1"/>
          </a:solidFill>
        </p:spPr>
        <p:txBody>
          <a:bodyPr lIns="108000" tIns="108000" rIns="540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7297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1741" y="515939"/>
            <a:ext cx="7066359" cy="1292748"/>
          </a:xfrm>
        </p:spPr>
        <p:txBody>
          <a:bodyPr anchor="b" anchorCtr="0"/>
          <a:lstStyle>
            <a:lvl1pPr>
              <a:defRPr sz="3000" b="1" i="0" cap="none" baseline="0">
                <a:solidFill>
                  <a:schemeClr val="accent3"/>
                </a:solidFill>
              </a:defRPr>
            </a:lvl1pPr>
          </a:lstStyle>
          <a:p>
            <a:r>
              <a:rPr lang="da-DK" noProof="0"/>
              <a:t>Klik og tilføj overskrift</a:t>
            </a:r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4B25-4952-4CBB-9555-229A3EEE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8000" y="1971640"/>
            <a:ext cx="7040100" cy="4337085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DFCF66-F6B8-4250-828A-6A3300136D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5962" y="3235324"/>
            <a:ext cx="3348037" cy="3073401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800" b="1"/>
            </a:lvl1pPr>
            <a:lvl2pPr marL="180000">
              <a:lnSpc>
                <a:spcPct val="100000"/>
              </a:lnSpc>
              <a:spcBef>
                <a:spcPts val="1200"/>
              </a:spcBef>
              <a:defRPr/>
            </a:lvl2pPr>
            <a:lvl3pPr marL="360000">
              <a:lnSpc>
                <a:spcPct val="100000"/>
              </a:lnSpc>
              <a:defRPr/>
            </a:lvl3pPr>
            <a:lvl4pPr marL="360000">
              <a:lnSpc>
                <a:spcPct val="100000"/>
              </a:lnSpc>
              <a:defRPr/>
            </a:lvl4pPr>
            <a:lvl5pPr marL="360000"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ACB3D8-AF09-437B-BC62-6F53FB2B579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05243" y="1998398"/>
            <a:ext cx="1786598" cy="1099097"/>
          </a:xfrm>
          <a:noFill/>
        </p:spPr>
        <p:txBody>
          <a:bodyPr lIns="0" tIns="36000" rIns="0" bIns="306000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ikon via Skyfish-ikonet. Klik derefter på Billedværktøj og vælg Tilpas (Fit)</a:t>
            </a:r>
          </a:p>
        </p:txBody>
      </p:sp>
    </p:spTree>
    <p:extLst>
      <p:ext uri="{BB962C8B-B14F-4D97-AF65-F5344CB8AC3E}">
        <p14:creationId xmlns:p14="http://schemas.microsoft.com/office/powerpoint/2010/main" val="2406267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104" y="522820"/>
            <a:ext cx="7066359" cy="591605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kort overskrift</a:t>
            </a:r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4B25-4952-4CBB-9555-229A3EEE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1" y="1114425"/>
            <a:ext cx="7044462" cy="51943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8835F6-1C42-4B69-8EAA-7E213AF61F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4826" y="0"/>
            <a:ext cx="4067174" cy="6857999"/>
          </a:xfrm>
          <a:solidFill>
            <a:srgbClr val="3F606E"/>
          </a:solidFill>
        </p:spPr>
        <p:txBody>
          <a:bodyPr lIns="720000" tIns="3276000" rIns="720000" bIns="72000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 algn="ctr">
              <a:lnSpc>
                <a:spcPct val="101000"/>
              </a:lnSpc>
              <a:buFontTx/>
              <a:buNone/>
              <a:defRPr sz="1800" b="1">
                <a:solidFill>
                  <a:schemeClr val="bg1"/>
                </a:solidFill>
              </a:defRPr>
            </a:lvl2pPr>
            <a:lvl3pPr marL="0" indent="0" algn="ctr">
              <a:lnSpc>
                <a:spcPct val="101000"/>
              </a:lnSpc>
              <a:buFontTx/>
              <a:buNone/>
              <a:defRPr sz="1800" b="1">
                <a:solidFill>
                  <a:schemeClr val="bg1"/>
                </a:solidFill>
              </a:defRPr>
            </a:lvl3pPr>
            <a:lvl4pPr marL="0" indent="0" algn="ctr">
              <a:lnSpc>
                <a:spcPct val="101000"/>
              </a:lnSpc>
              <a:buFontTx/>
              <a:buNone/>
              <a:defRPr sz="1800" b="1">
                <a:solidFill>
                  <a:schemeClr val="bg1"/>
                </a:solidFill>
              </a:defRPr>
            </a:lvl4pPr>
            <a:lvl5pPr marL="0" indent="0" algn="ctr">
              <a:lnSpc>
                <a:spcPct val="101000"/>
              </a:lnSpc>
              <a:buFontTx/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her for at tilføje tekst. Bundfarve ændres via Fyldfarve.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3FC06D8-7CDB-4C60-8DF8-40C596DADEF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48725" y="1422399"/>
            <a:ext cx="2619375" cy="1611413"/>
          </a:xfrm>
          <a:noFill/>
        </p:spPr>
        <p:txBody>
          <a:bodyPr lIns="36000" tIns="36000" rIns="0" bIns="0"/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denne pladsholder og indsæt ikon via Skyfish-ikonet. Klik derefter på Billedværktøj under Sund &amp; Bælt fanen og vælg Tilpas (Fit)</a:t>
            </a:r>
          </a:p>
        </p:txBody>
      </p:sp>
    </p:spTree>
    <p:extLst>
      <p:ext uri="{BB962C8B-B14F-4D97-AF65-F5344CB8AC3E}">
        <p14:creationId xmlns:p14="http://schemas.microsoft.com/office/powerpoint/2010/main" val="2991026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oto (evt. cit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8835F6-1C42-4B69-8EAA-7E213AF61F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4826" y="0"/>
            <a:ext cx="4067174" cy="6857999"/>
          </a:xfrm>
          <a:solidFill>
            <a:srgbClr val="3F606E"/>
          </a:solidFill>
        </p:spPr>
        <p:txBody>
          <a:bodyPr lIns="720000" tIns="3276000" rIns="720000" bIns="72000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her for at tilføje tekst. Bundfarve ændres via Fyldfarve.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104" y="522820"/>
            <a:ext cx="7066359" cy="591605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kort overskrift</a:t>
            </a:r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4B25-4952-4CBB-9555-229A3EEE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1" y="1114425"/>
            <a:ext cx="7044462" cy="51943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DE4206E-8096-4614-AC97-2FD35E363477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381067" y="1603022"/>
            <a:ext cx="1476000" cy="1476000"/>
          </a:xfrm>
          <a:prstGeom prst="ellipse">
            <a:avLst/>
          </a:prstGeom>
          <a:solidFill>
            <a:schemeClr val="bg1"/>
          </a:solidFill>
        </p:spPr>
        <p:txBody>
          <a:bodyPr wrap="square" tIns="0" bIns="1656000" anchor="b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</p:spTree>
    <p:extLst>
      <p:ext uri="{BB962C8B-B14F-4D97-AF65-F5344CB8AC3E}">
        <p14:creationId xmlns:p14="http://schemas.microsoft.com/office/powerpoint/2010/main" val="1299987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otos med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B9D57E2-52F8-49B2-98E1-F31E646426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86069" y="1944000"/>
            <a:ext cx="2592000" cy="1440000"/>
          </a:xfrm>
          <a:solidFill>
            <a:srgbClr val="D2D2D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6367E47-1CB4-4BE8-8171-5F96EBA71D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5624" y="1944000"/>
            <a:ext cx="2592000" cy="1440000"/>
          </a:xfrm>
          <a:solidFill>
            <a:srgbClr val="D2D2D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FDC6911-9C60-4781-AA45-CFABE9A1A9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85624" y="1944000"/>
            <a:ext cx="2592000" cy="1440000"/>
          </a:xfrm>
          <a:solidFill>
            <a:srgbClr val="D2D2D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904724"/>
            <a:ext cx="12191999" cy="1953275"/>
          </a:xfrm>
          <a:solidFill>
            <a:srgbClr val="3F606E"/>
          </a:solidFill>
        </p:spPr>
        <p:txBody>
          <a:bodyPr lIns="720000" tIns="252000" rIns="8121600" bIns="43200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her for at tilføje tekst. Bundfarve ændres via Fyldfarve.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6BB3DB-88A3-4C73-878C-6A9AB15BE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4363" y="4904725"/>
            <a:ext cx="3340100" cy="1512000"/>
          </a:xfrm>
        </p:spPr>
        <p:txBody>
          <a:bodyPr tIns="25200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0953736-C736-44D1-A7CF-23887B724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4826" y="4904725"/>
            <a:ext cx="3343274" cy="1512000"/>
          </a:xfrm>
        </p:spPr>
        <p:txBody>
          <a:bodyPr tIns="25200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B4B8E4-FA42-42E2-8CB3-A44D548016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85975" y="3535424"/>
            <a:ext cx="2592388" cy="648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4FEBCBF-CBFD-4C7D-B2EB-4AD665D79A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6312" y="3535424"/>
            <a:ext cx="2591311" cy="648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5CB69CF-17B6-4D34-9846-5EB86A2A7B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5062" y="3535423"/>
            <a:ext cx="2592561" cy="64800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FontTx/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FontTx/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FontTx/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3632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otos, bund og baggrunds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176D7A-C0A8-4793-8929-431E2C1927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12191999" cy="4904723"/>
          </a:xfrm>
          <a:solidFill>
            <a:srgbClr val="D2D2D1"/>
          </a:solidFill>
        </p:spPr>
        <p:txBody>
          <a:bodyPr tIns="72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B9D57E2-52F8-49B2-98E1-F31E646426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86069" y="1944000"/>
            <a:ext cx="2592000" cy="1440000"/>
          </a:xfrm>
          <a:solidFill>
            <a:schemeClr val="bg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6367E47-1CB4-4BE8-8171-5F96EBA71D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5624" y="1944000"/>
            <a:ext cx="2592000" cy="1440000"/>
          </a:xfrm>
          <a:solidFill>
            <a:schemeClr val="bg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FDC6911-9C60-4781-AA45-CFABE9A1A9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85624" y="1944000"/>
            <a:ext cx="2592000" cy="1440000"/>
          </a:xfrm>
          <a:solidFill>
            <a:schemeClr val="bg1"/>
          </a:solidFill>
        </p:spPr>
        <p:txBody>
          <a:bodyPr lIns="72000" tIns="36000" rIns="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904724"/>
            <a:ext cx="12191999" cy="1953275"/>
          </a:xfrm>
          <a:solidFill>
            <a:srgbClr val="3F606E"/>
          </a:solidFill>
        </p:spPr>
        <p:txBody>
          <a:bodyPr lIns="720000" tIns="252000" rIns="8121600" bIns="43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/>
              <a:t>Klik her for at tilføje tekst. Bundfarve ændres via Fyldfarve.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6BB3DB-88A3-4C73-878C-6A9AB15BE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4363" y="4904725"/>
            <a:ext cx="3340100" cy="1512000"/>
          </a:xfrm>
        </p:spPr>
        <p:txBody>
          <a:bodyPr t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/>
              <a:t>Klik her for at tilføje tekst, bundfarve ændres via Fyldfarve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0953736-C736-44D1-A7CF-23887B724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4826" y="4904725"/>
            <a:ext cx="3343274" cy="1512000"/>
          </a:xfrm>
        </p:spPr>
        <p:txBody>
          <a:bodyPr t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/>
              <a:t>Klik her for at tilføje tekst, bundfarve ændres via Fyldfarve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B4B8E4-FA42-42E2-8CB3-A44D548016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85975" y="3535424"/>
            <a:ext cx="2592388" cy="648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4FEBCBF-CBFD-4C7D-B2EB-4AD665D79A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6312" y="3535424"/>
            <a:ext cx="2591311" cy="648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5CB69CF-17B6-4D34-9846-5EB86A2A7B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5062" y="3535423"/>
            <a:ext cx="2592561" cy="64800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FontTx/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FontTx/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FontTx/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7231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koner med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7CC9ED2E-7603-4D4B-9B08-566DE32537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94369" y="1944000"/>
            <a:ext cx="1980000" cy="1440000"/>
          </a:xfrm>
          <a:noFill/>
        </p:spPr>
        <p:txBody>
          <a:bodyPr lIns="0" tIns="0" rIns="0" bIns="3096000"/>
          <a:lstStyle>
            <a:lvl1pPr marL="0" indent="0">
              <a:buNone/>
              <a:defRPr sz="1100"/>
            </a:lvl1pPr>
          </a:lstStyle>
          <a:p>
            <a:r>
              <a:rPr lang="da-DK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CA88D72C-D6F4-4485-8A30-9D9CF4255AE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25579" y="1944000"/>
            <a:ext cx="1980000" cy="1440000"/>
          </a:xfrm>
          <a:noFill/>
        </p:spPr>
        <p:txBody>
          <a:bodyPr lIns="0" tIns="0" rIns="0" bIns="3096000"/>
          <a:lstStyle>
            <a:lvl1pPr marL="0" indent="0">
              <a:buNone/>
              <a:defRPr sz="1100"/>
            </a:lvl1pPr>
          </a:lstStyle>
          <a:p>
            <a:r>
              <a:rPr lang="da-DK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ECC72F42-8AD5-4874-93E7-B3F6B22E8B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38099" y="1944000"/>
            <a:ext cx="1980001" cy="1440000"/>
          </a:xfrm>
          <a:noFill/>
        </p:spPr>
        <p:txBody>
          <a:bodyPr lIns="0" tIns="0" rIns="0" bIns="3096000"/>
          <a:lstStyle>
            <a:lvl1pPr marL="0" indent="0">
              <a:buNone/>
              <a:defRPr sz="1100"/>
            </a:lvl1pPr>
          </a:lstStyle>
          <a:p>
            <a:r>
              <a:rPr lang="da-DK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904724"/>
            <a:ext cx="12191999" cy="1953275"/>
          </a:xfrm>
          <a:solidFill>
            <a:srgbClr val="3F606E"/>
          </a:solidFill>
        </p:spPr>
        <p:txBody>
          <a:bodyPr lIns="720000" tIns="252000" rIns="8121600" bIns="43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/>
              <a:t>Klik her for at tilføje tekst. Bundfarve ændres via Fyldfarve.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6BB3DB-88A3-4C73-878C-6A9AB15BE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4363" y="4904725"/>
            <a:ext cx="3340100" cy="1512000"/>
          </a:xfrm>
        </p:spPr>
        <p:txBody>
          <a:bodyPr t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/>
              <a:t>Klik her for at tilføje tekst, bundfarve ændres via Fyldfarve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0953736-C736-44D1-A7CF-23887B724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4826" y="4904725"/>
            <a:ext cx="3343274" cy="1512000"/>
          </a:xfrm>
        </p:spPr>
        <p:txBody>
          <a:bodyPr t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/>
              <a:t>Klik her for at tilføje tekst, bundfarve ændres via Fyldfarve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B4B8E4-FA42-42E2-8CB3-A44D548016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06952" y="3533186"/>
            <a:ext cx="2592388" cy="8437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4FEBCBF-CBFD-4C7D-B2EB-4AD665D79A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9924" y="3533186"/>
            <a:ext cx="2591311" cy="8437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</a:defRPr>
            </a:lvl2pPr>
            <a:lvl3pPr marL="0" indent="0"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5CB69CF-17B6-4D34-9846-5EB86A2A7B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31819" y="3533185"/>
            <a:ext cx="2592561" cy="843729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2000" b="1">
                <a:solidFill>
                  <a:schemeClr val="accent3"/>
                </a:solidFill>
              </a:defRPr>
            </a:lvl2pPr>
            <a:lvl3pPr marL="0" indent="0">
              <a:buFontTx/>
              <a:buNone/>
              <a:defRPr sz="2000" b="1">
                <a:solidFill>
                  <a:schemeClr val="accent3"/>
                </a:solidFill>
              </a:defRPr>
            </a:lvl3pPr>
            <a:lvl4pPr marL="0" indent="0">
              <a:buFontTx/>
              <a:buNone/>
              <a:defRPr sz="2000" b="1">
                <a:solidFill>
                  <a:schemeClr val="accent3"/>
                </a:solidFill>
              </a:defRPr>
            </a:lvl4pPr>
            <a:lvl5pPr marL="0" indent="0">
              <a:buFontTx/>
              <a:buNone/>
              <a:defRPr sz="2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092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60">
          <p15:clr>
            <a:srgbClr val="000000"/>
          </p15:clr>
        </p15:guide>
        <p15:guide id="6" pos="2787">
          <p15:clr>
            <a:srgbClr val="000000"/>
          </p15:clr>
        </p15:guide>
        <p15:guide id="7" pos="4891">
          <p15:clr>
            <a:srgbClr val="000000"/>
          </p15:clr>
        </p15:guide>
        <p15:guide id="8" pos="5118">
          <p15:clr>
            <a:srgbClr val="00000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ikoner med baggrunds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B6FA31-FD12-4A41-AC92-462018FFA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lIns="72000" tIns="72000" rIns="72000"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D4499A-714B-4DB4-A91D-06C0003BAC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4000" y="3942000"/>
            <a:ext cx="1584000" cy="218951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0" indent="0" algn="ctr">
              <a:lnSpc>
                <a:spcPct val="91000"/>
              </a:lnSpc>
              <a:buNone/>
              <a:defRPr sz="2000" b="1"/>
            </a:lvl2pPr>
            <a:lvl3pPr marL="0" indent="0" algn="ctr">
              <a:lnSpc>
                <a:spcPct val="91000"/>
              </a:lnSpc>
              <a:buNone/>
              <a:defRPr sz="2000" b="1"/>
            </a:lvl3pPr>
            <a:lvl4pPr marL="0" indent="0" algn="ctr">
              <a:lnSpc>
                <a:spcPct val="91000"/>
              </a:lnSpc>
              <a:buNone/>
              <a:defRPr sz="2000" b="1"/>
            </a:lvl4pPr>
            <a:lvl5pPr marL="0" indent="0" algn="ctr">
              <a:lnSpc>
                <a:spcPct val="91000"/>
              </a:lnSpc>
              <a:buNone/>
              <a:defRPr sz="2000" b="1"/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028BCD8-1FCD-4622-B5C1-29E48AC971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3383" y="3942000"/>
            <a:ext cx="1584000" cy="218733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0" indent="0" algn="ctr">
              <a:lnSpc>
                <a:spcPct val="91000"/>
              </a:lnSpc>
              <a:buNone/>
              <a:defRPr sz="2000" b="1"/>
            </a:lvl2pPr>
            <a:lvl3pPr marL="0" indent="0" algn="ctr">
              <a:lnSpc>
                <a:spcPct val="91000"/>
              </a:lnSpc>
              <a:buNone/>
              <a:defRPr sz="2000" b="1"/>
            </a:lvl3pPr>
            <a:lvl4pPr marL="0" indent="0" algn="ctr">
              <a:lnSpc>
                <a:spcPct val="91000"/>
              </a:lnSpc>
              <a:buNone/>
              <a:defRPr sz="2000" b="1"/>
            </a:lvl4pPr>
            <a:lvl5pPr marL="0" indent="0" algn="ctr">
              <a:lnSpc>
                <a:spcPct val="91000"/>
              </a:lnSpc>
              <a:buNone/>
              <a:defRPr sz="2000" b="1"/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AC1310B-CA97-4735-9EC5-C8875EC8B8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0188" y="3942000"/>
            <a:ext cx="1584000" cy="218733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0" indent="0" algn="ctr">
              <a:lnSpc>
                <a:spcPct val="91000"/>
              </a:lnSpc>
              <a:spcBef>
                <a:spcPts val="0"/>
              </a:spcBef>
              <a:buNone/>
              <a:defRPr sz="2000" b="1"/>
            </a:lvl2pPr>
            <a:lvl3pPr marL="0" indent="0" algn="ctr">
              <a:lnSpc>
                <a:spcPct val="91000"/>
              </a:lnSpc>
              <a:spcBef>
                <a:spcPts val="0"/>
              </a:spcBef>
              <a:buNone/>
              <a:defRPr sz="2000" b="1"/>
            </a:lvl3pPr>
            <a:lvl4pPr marL="0" indent="0" algn="ctr">
              <a:lnSpc>
                <a:spcPct val="91000"/>
              </a:lnSpc>
              <a:spcBef>
                <a:spcPts val="0"/>
              </a:spcBef>
              <a:buNone/>
              <a:defRPr sz="2000" b="1"/>
            </a:lvl4pPr>
            <a:lvl5pPr marL="0" indent="0" algn="ctr">
              <a:lnSpc>
                <a:spcPct val="91000"/>
              </a:lnSpc>
              <a:spcBef>
                <a:spcPts val="0"/>
              </a:spcBef>
              <a:buNone/>
              <a:defRPr sz="2000" b="1"/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09E6B84-2217-4E22-AE37-F650CFCA8F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46800" y="3940174"/>
            <a:ext cx="1584000" cy="21891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0" indent="0" algn="ctr">
              <a:lnSpc>
                <a:spcPct val="91000"/>
              </a:lnSpc>
              <a:buNone/>
              <a:defRPr sz="2000" b="1"/>
            </a:lvl2pPr>
            <a:lvl3pPr marL="0" indent="0" algn="ctr">
              <a:lnSpc>
                <a:spcPct val="91000"/>
              </a:lnSpc>
              <a:buNone/>
              <a:defRPr sz="2000" b="1"/>
            </a:lvl3pPr>
            <a:lvl4pPr marL="0" indent="0" algn="ctr">
              <a:lnSpc>
                <a:spcPct val="91000"/>
              </a:lnSpc>
              <a:buNone/>
              <a:defRPr sz="2000" b="1"/>
            </a:lvl4pPr>
            <a:lvl5pPr marL="0" indent="0" algn="ctr">
              <a:lnSpc>
                <a:spcPct val="91000"/>
              </a:lnSpc>
              <a:buNone/>
              <a:defRPr sz="2000" b="1"/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4565392-4852-47A4-B66A-29EDC115F1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8000" y="3942000"/>
            <a:ext cx="1584000" cy="218733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0" indent="0" algn="ctr">
              <a:lnSpc>
                <a:spcPct val="91000"/>
              </a:lnSpc>
              <a:buNone/>
              <a:defRPr sz="2000" b="1"/>
            </a:lvl2pPr>
            <a:lvl3pPr marL="0" indent="0" algn="ctr">
              <a:lnSpc>
                <a:spcPct val="91000"/>
              </a:lnSpc>
              <a:buNone/>
              <a:defRPr sz="2000" b="1"/>
            </a:lvl3pPr>
            <a:lvl4pPr marL="0" indent="0" algn="ctr">
              <a:lnSpc>
                <a:spcPct val="91000"/>
              </a:lnSpc>
              <a:buNone/>
              <a:defRPr sz="2000" b="1"/>
            </a:lvl4pPr>
            <a:lvl5pPr marL="0" indent="0" algn="ctr">
              <a:lnSpc>
                <a:spcPct val="91000"/>
              </a:lnSpc>
              <a:buNone/>
              <a:defRPr sz="2000" b="1"/>
            </a:lvl5pPr>
          </a:lstStyle>
          <a:p>
            <a:pPr lvl="0"/>
            <a:r>
              <a:rPr lang="da-DK"/>
              <a:t>Klik her for at tilføje tekst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DE71C-2A7A-4170-87B9-8D837C5B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90259-5361-492F-9B0C-8BFDAABE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CDE5F-44D1-4A84-A613-4845D762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6A43358C-B6F4-431E-B695-43B880B860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04000" y="2304000"/>
            <a:ext cx="1584000" cy="1440000"/>
          </a:xfrm>
          <a:noFill/>
        </p:spPr>
        <p:txBody>
          <a:bodyPr lIns="0" tIns="0" rIns="0" bIns="338400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5B7D0282-6233-4EF2-90B1-7A03521BE8C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63383" y="2304000"/>
            <a:ext cx="1584000" cy="1440000"/>
          </a:xfrm>
          <a:noFill/>
        </p:spPr>
        <p:txBody>
          <a:bodyPr lIns="0" tIns="0" rIns="0" bIns="338400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F100A2DB-7282-4A10-952C-D9AE27531E9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300188" y="2298158"/>
            <a:ext cx="1584000" cy="1440000"/>
          </a:xfrm>
          <a:noFill/>
        </p:spPr>
        <p:txBody>
          <a:bodyPr lIns="0" tIns="0" rIns="0" bIns="338400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9EA03B0D-BB16-48EA-BDB6-175BCD6996D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248282" y="2298158"/>
            <a:ext cx="1584000" cy="1440000"/>
          </a:xfrm>
          <a:noFill/>
        </p:spPr>
        <p:txBody>
          <a:bodyPr lIns="0" tIns="0" rIns="0" bIns="338400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689D88AB-0E47-4D3C-88AD-A10710CC47B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96376" y="2298158"/>
            <a:ext cx="1584000" cy="1440000"/>
          </a:xfrm>
          <a:noFill/>
        </p:spPr>
        <p:txBody>
          <a:bodyPr lIns="0" tIns="0" rIns="0" bIns="3384000"/>
          <a:lstStyle>
            <a:lvl1pPr marL="0" indent="0">
              <a:buNone/>
              <a:defRPr sz="1050"/>
            </a:lvl1pPr>
          </a:lstStyle>
          <a:p>
            <a:r>
              <a:rPr lang="da-DK"/>
              <a:t>Klik på denne pladsholder og indsæt ikon via Skyfish-ikonet. Klik derefter på Billedværktøj under Sund &amp; Bælt-fanen og vælg Tilpas (Fit)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466739-D2CF-42A2-8F9D-4E0B1812BF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20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fotos, tekst og baggrunds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B6FA31-FD12-4A41-AC92-462018FFA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rgbClr val="D2D2D1"/>
          </a:solidFill>
        </p:spPr>
        <p:txBody>
          <a:bodyPr lIns="72000" tIns="72000" rIns="7200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DE71C-2A7A-4170-87B9-8D837C5B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90259-5361-492F-9B0C-8BFDAABE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CDE5F-44D1-4A84-A613-4845D762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6521080-9572-4777-A291-6FCEF4F55D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16000" y="2520000"/>
            <a:ext cx="1548000" cy="1152000"/>
          </a:xfrm>
          <a:solidFill>
            <a:schemeClr val="bg1"/>
          </a:solidFill>
        </p:spPr>
        <p:txBody>
          <a:bodyPr bIns="2808000"/>
          <a:lstStyle>
            <a:lvl1pPr marL="0" indent="0">
              <a:buNone/>
              <a:defRPr sz="10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F4D5582-5E79-4828-A40D-3C40036ADC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72000" y="2520000"/>
            <a:ext cx="1548000" cy="1152000"/>
          </a:xfrm>
          <a:solidFill>
            <a:schemeClr val="bg1"/>
          </a:solidFill>
        </p:spPr>
        <p:txBody>
          <a:bodyPr bIns="2808000"/>
          <a:lstStyle>
            <a:lvl1pPr marL="0" indent="0">
              <a:buNone/>
              <a:defRPr sz="10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3C52D93-8D65-4C7F-B5C6-E4D8D18474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28000" y="2520000"/>
            <a:ext cx="1548000" cy="1152000"/>
          </a:xfrm>
          <a:solidFill>
            <a:schemeClr val="bg1"/>
          </a:solidFill>
        </p:spPr>
        <p:txBody>
          <a:bodyPr bIns="2808000"/>
          <a:lstStyle>
            <a:lvl1pPr marL="0" indent="0">
              <a:buNone/>
              <a:defRPr sz="10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8696D90-FB54-4F7F-940B-D8B4BB12EE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84000" y="2520000"/>
            <a:ext cx="1548000" cy="1152000"/>
          </a:xfrm>
          <a:solidFill>
            <a:schemeClr val="bg1"/>
          </a:solidFill>
        </p:spPr>
        <p:txBody>
          <a:bodyPr bIns="2808000"/>
          <a:lstStyle>
            <a:lvl1pPr marL="0" indent="0">
              <a:buNone/>
              <a:defRPr sz="10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2BCF06BC-E95A-406F-966D-7E2EBD3D63F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40000" y="2520000"/>
            <a:ext cx="1548000" cy="1152000"/>
          </a:xfrm>
          <a:solidFill>
            <a:schemeClr val="bg1"/>
          </a:solidFill>
        </p:spPr>
        <p:txBody>
          <a:bodyPr bIns="2808000"/>
          <a:lstStyle>
            <a:lvl1pPr marL="0" indent="0">
              <a:buNone/>
              <a:defRPr sz="10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87FB50F-BE5C-4CA6-BE0E-59A33485E7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27023" y="3894667"/>
            <a:ext cx="5937955" cy="2414058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b="1"/>
            </a:lvl1pPr>
            <a:lvl2pPr marL="180000">
              <a:lnSpc>
                <a:spcPct val="100000"/>
              </a:lnSpc>
              <a:spcBef>
                <a:spcPts val="1200"/>
              </a:spcBef>
              <a:defRPr sz="2000"/>
            </a:lvl2pPr>
            <a:lvl3pPr marL="360000"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Klik her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76D3FB-F80E-4DD2-860B-08974AA9E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35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12EC4DD9-1FE3-46F6-AC73-361DAA6BE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000" y="1116013"/>
            <a:ext cx="5194800" cy="52019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tekst, tabel, graf, foto eller SmartArt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 marts 2018</a:t>
            </a:r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D26938D7-5F77-4B47-9F62-7BE8C8E6648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4801" y="1116012"/>
            <a:ext cx="5194799" cy="52019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tekst, tabel, graf, foto eller SmartArt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rgbClr val="D2D2D1"/>
          </a:solidFill>
        </p:spPr>
        <p:txBody>
          <a:bodyPr tIns="72000" anchor="t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og tilføj overskrift i en linje</a:t>
            </a:r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18 marts 2018</a:t>
            </a:r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9582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foto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rgbClr val="D2D2D1"/>
          </a:solidFill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og tilføj overskrift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9DBC74-3786-447B-B59D-7C7225E065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6755" y="1975555"/>
            <a:ext cx="4030133" cy="4320000"/>
          </a:xfrm>
          <a:solidFill>
            <a:schemeClr val="bg1">
              <a:alpha val="80000"/>
            </a:schemeClr>
          </a:solidFill>
        </p:spPr>
        <p:txBody>
          <a:bodyPr lIns="288000" tIns="270000" rIns="288000" bIns="2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/>
              <a:t>Klik her for at tilføje tekst. Bundfarve ændres via Fyldfarve.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18 marts 2018</a:t>
            </a:r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26650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foto med tekstboks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rgbClr val="D2D2D1"/>
          </a:solidFill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Klik på denne pladsholder og indsæt baggrundsfoto via: Skyfish ikonet el. via Billedværktøjer under Sund &amp; Bælt-fanen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og tilføj overskrift i en linje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9DBC74-3786-447B-B59D-7C7225E065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6755" y="1114425"/>
            <a:ext cx="4030133" cy="5181130"/>
          </a:xfrm>
          <a:solidFill>
            <a:schemeClr val="bg1">
              <a:alpha val="80000"/>
            </a:schemeClr>
          </a:solidFill>
        </p:spPr>
        <p:txBody>
          <a:bodyPr lIns="288000" tIns="2088000" rIns="288000" bIns="2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None/>
              <a:tabLst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0A99C"/>
              </a:buClr>
              <a:buSzTx/>
              <a:buFont typeface="Arial Rounded MT Bold" panose="020F0704030504030204" pitchFamily="34" charset="0"/>
              <a:buChar char="•"/>
              <a:tabLst/>
              <a:defRPr/>
            </a:pPr>
            <a:r>
              <a:rPr lang="da-DK"/>
              <a:t>Klik her for at tilføje tekst. Bundfarve ændres via Fyldfarve.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18 marts 2018</a:t>
            </a:r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6184AB-8E91-413B-8105-2DE6238AFA1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472133" y="1422399"/>
            <a:ext cx="2619375" cy="1611413"/>
          </a:xfrm>
          <a:noFill/>
        </p:spPr>
        <p:txBody>
          <a:bodyPr lIns="72000" tIns="36000" rIns="0" bIns="0"/>
          <a:lstStyle>
            <a:lvl1pPr marL="0" indent="0">
              <a:buNone/>
              <a:defRPr sz="1200"/>
            </a:lvl1pPr>
          </a:lstStyle>
          <a:p>
            <a:r>
              <a:rPr lang="da-DK"/>
              <a:t>Klik på denne pladsholder og indsæt ikon via Skyfish-ikonet. Klik derefter på Billedværktøj under Sund &amp; Bælt-fanen og vælg Tilpas (Fit)</a:t>
            </a:r>
          </a:p>
        </p:txBody>
      </p:sp>
    </p:spTree>
    <p:extLst>
      <p:ext uri="{BB962C8B-B14F-4D97-AF65-F5344CB8AC3E}">
        <p14:creationId xmlns:p14="http://schemas.microsoft.com/office/powerpoint/2010/main" val="12989232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074E6-CE2C-4C4D-9832-6F9DB925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52732-F38A-4168-A7DD-AA18C4F2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A0495-F73C-404B-B4F7-AF20E441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36BE52-D287-4343-A7BC-32112F1244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86000" y="1440000"/>
            <a:ext cx="1620000" cy="1620000"/>
          </a:xfrm>
          <a:solidFill>
            <a:schemeClr val="bg1">
              <a:lumMod val="95000"/>
            </a:schemeClr>
          </a:solidFill>
        </p:spPr>
        <p:txBody>
          <a:bodyPr wrap="none" bIns="2160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Klik på denne pladsholder og indsæt foto via SkyFish-ikonet eller via Billedværktøjer under Sund &amp; Bælt-fanen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A0F01F-F794-4B74-BB5F-C645949017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8000" y="3276599"/>
            <a:ext cx="8856000" cy="2311401"/>
          </a:xfrm>
        </p:spPr>
        <p:txBody>
          <a:bodyPr/>
          <a:lstStyle>
            <a:lvl1pPr marL="108000" indent="-108000" algn="ctr">
              <a:lnSpc>
                <a:spcPct val="91000"/>
              </a:lnSpc>
              <a:spcBef>
                <a:spcPts val="0"/>
              </a:spcBef>
              <a:spcAft>
                <a:spcPts val="1800"/>
              </a:spcAft>
              <a:buClrTx/>
              <a:buFont typeface="Arial" panose="020B0604020202020204" pitchFamily="34" charset="0"/>
              <a:buChar char="”"/>
              <a:defRPr sz="3000">
                <a:solidFill>
                  <a:srgbClr val="3F606E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1600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buClrTx/>
              <a:buFont typeface="Arial" panose="020B0604020202020204" pitchFamily="34" charset="0"/>
              <a:buChar char="​"/>
              <a:defRPr/>
            </a:lvl3pPr>
            <a:lvl4pPr marL="0" indent="0" algn="ctr">
              <a:lnSpc>
                <a:spcPct val="100000"/>
              </a:lnSpc>
              <a:spcBef>
                <a:spcPts val="1800"/>
              </a:spcBef>
              <a:buClrTx/>
              <a:buFont typeface="Arial" panose="020B0604020202020204" pitchFamily="34" charset="0"/>
              <a:buChar char="​"/>
              <a:defRPr/>
            </a:lvl4pPr>
            <a:lvl5pPr marL="0" indent="0" algn="ctr">
              <a:lnSpc>
                <a:spcPct val="100000"/>
              </a:lnSpc>
              <a:spcBef>
                <a:spcPts val="1800"/>
              </a:spcBef>
              <a:buClrTx/>
              <a:buFont typeface="Arial" panose="020B0604020202020204" pitchFamily="34" charset="0"/>
              <a:buChar char="​"/>
              <a:defRPr/>
            </a:lvl5pPr>
          </a:lstStyle>
          <a:p>
            <a:pPr lvl="0"/>
            <a:r>
              <a:rPr lang="da-DK"/>
              <a:t>Skriv citat og afslut med citationstegn”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499BF2-BDE7-4C3D-8E06-733CDF3FC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16036A7-78AE-43F9-896F-9AFD661C6B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8938" y="5588000"/>
            <a:ext cx="8863012" cy="541338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600"/>
            </a:lvl1pPr>
            <a:lvl2pPr marL="0" indent="0" algn="ctr">
              <a:buFontTx/>
              <a:buNone/>
              <a:defRPr sz="1600"/>
            </a:lvl2pPr>
            <a:lvl3pPr marL="0" indent="0" algn="ctr">
              <a:buFontTx/>
              <a:buNone/>
              <a:defRPr sz="1600"/>
            </a:lvl3pPr>
            <a:lvl4pPr marL="0" indent="0" algn="ctr">
              <a:buFontTx/>
              <a:buNone/>
              <a:defRPr sz="1600"/>
            </a:lvl4pPr>
            <a:lvl5pPr marL="0" indent="0" algn="ctr">
              <a:buFontTx/>
              <a:buNone/>
              <a:defRPr sz="1600"/>
            </a:lvl5pPr>
          </a:lstStyle>
          <a:p>
            <a:pPr lvl="0"/>
            <a:r>
              <a:rPr lang="da-DK"/>
              <a:t>Indsæt navn, titel og firma</a:t>
            </a:r>
          </a:p>
        </p:txBody>
      </p:sp>
    </p:spTree>
    <p:extLst>
      <p:ext uri="{BB962C8B-B14F-4D97-AF65-F5344CB8AC3E}">
        <p14:creationId xmlns:p14="http://schemas.microsoft.com/office/powerpoint/2010/main" val="2781806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Klik og tilføj overskrift i en linje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 marts 2018</a:t>
            </a:r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0902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n sidenu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 marts 2018</a:t>
            </a:r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552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04BEF62-0A0C-428F-9593-47849363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A2DACD1-A298-4D19-866E-68CF70D6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BE3378-177E-45B6-8A07-1A8ABC3B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562121C-7E79-4645-BB1B-1D3855B3831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5963" y="1444451"/>
            <a:ext cx="228036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et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Ændre slide layouts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1 Forøg formindsk">
            <a:extLst>
              <a:ext uri="{FF2B5EF4-FFF2-40B4-BE49-F238E27FC236}">
                <a16:creationId xmlns:a16="http://schemas.microsoft.com/office/drawing/2014/main" id="{82A640AB-9083-4E25-B69C-5615DDD51E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760" y="2529100"/>
            <a:ext cx="549328" cy="285228"/>
          </a:xfrm>
          <a:prstGeom prst="rect">
            <a:avLst/>
          </a:prstGeom>
        </p:spPr>
      </p:pic>
      <p:pic>
        <p:nvPicPr>
          <p:cNvPr id="8" name="2 Ny slide">
            <a:extLst>
              <a:ext uri="{FF2B5EF4-FFF2-40B4-BE49-F238E27FC236}">
                <a16:creationId xmlns:a16="http://schemas.microsoft.com/office/drawing/2014/main" id="{C9EFBCCE-8D49-4A73-8762-63E5870B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0679" y="3258299"/>
            <a:ext cx="363713" cy="647461"/>
          </a:xfrm>
          <a:prstGeom prst="rect">
            <a:avLst/>
          </a:prstGeom>
        </p:spPr>
      </p:pic>
      <p:pic>
        <p:nvPicPr>
          <p:cNvPr id="9" name="3 Layout">
            <a:extLst>
              <a:ext uri="{FF2B5EF4-FFF2-40B4-BE49-F238E27FC236}">
                <a16:creationId xmlns:a16="http://schemas.microsoft.com/office/drawing/2014/main" id="{00995F18-330D-4742-AD80-E856C91E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6144" y="4112380"/>
            <a:ext cx="593368" cy="192211"/>
          </a:xfrm>
          <a:prstGeom prst="rect">
            <a:avLst/>
          </a:prstGeom>
        </p:spPr>
      </p:pic>
      <p:pic>
        <p:nvPicPr>
          <p:cNvPr id="11" name="4 Nulstil">
            <a:extLst>
              <a:ext uri="{FF2B5EF4-FFF2-40B4-BE49-F238E27FC236}">
                <a16:creationId xmlns:a16="http://schemas.microsoft.com/office/drawing/2014/main" id="{2324BBF6-4E28-4408-B9EF-E9ED5897F2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06144" y="5560065"/>
            <a:ext cx="547241" cy="197798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D2C9FB0D-88F7-4914-B163-2A32B5C36395}"/>
              </a:ext>
            </a:extLst>
          </p:cNvPr>
          <p:cNvGrpSpPr/>
          <p:nvPr userDrawn="1"/>
        </p:nvGrpSpPr>
        <p:grpSpPr>
          <a:xfrm>
            <a:off x="6398620" y="3655032"/>
            <a:ext cx="740398" cy="934814"/>
            <a:chOff x="6398620" y="3815586"/>
            <a:chExt cx="740398" cy="934814"/>
          </a:xfrm>
        </p:grpSpPr>
        <p:pic>
          <p:nvPicPr>
            <p:cNvPr id="14" name="6 Crop">
              <a:extLst>
                <a:ext uri="{FF2B5EF4-FFF2-40B4-BE49-F238E27FC236}">
                  <a16:creationId xmlns:a16="http://schemas.microsoft.com/office/drawing/2014/main" id="{9CA7B9C2-7E56-410A-971E-5C2DB12375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398620" y="3815586"/>
              <a:ext cx="337400" cy="321707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8279CECF-FAFA-4219-B5CE-3A3FD84988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2770" y="4118189"/>
              <a:ext cx="696248" cy="632211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5BA528D8-8864-41DB-9710-AE4685B9A20B}"/>
              </a:ext>
            </a:extLst>
          </p:cNvPr>
          <p:cNvGrpSpPr/>
          <p:nvPr userDrawn="1"/>
        </p:nvGrpSpPr>
        <p:grpSpPr>
          <a:xfrm>
            <a:off x="6391652" y="4813484"/>
            <a:ext cx="740397" cy="929593"/>
            <a:chOff x="6391652" y="4854581"/>
            <a:chExt cx="740397" cy="929593"/>
          </a:xfrm>
        </p:grpSpPr>
        <p:pic>
          <p:nvPicPr>
            <p:cNvPr id="17" name="6 Crop">
              <a:extLst>
                <a:ext uri="{FF2B5EF4-FFF2-40B4-BE49-F238E27FC236}">
                  <a16:creationId xmlns:a16="http://schemas.microsoft.com/office/drawing/2014/main" id="{31C0B22E-AE96-4B47-B9E5-0C6BF3DDFB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391652" y="4854581"/>
              <a:ext cx="337400" cy="321707"/>
            </a:xfrm>
            <a:prstGeom prst="rect">
              <a:avLst/>
            </a:prstGeom>
          </p:spPr>
        </p:pic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7DEA374A-1857-4DBB-B628-7924724B19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2770" y="5155024"/>
              <a:ext cx="689279" cy="629150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EB0E7C24-B1F4-440B-ABFD-7BE7799C986C}"/>
              </a:ext>
            </a:extLst>
          </p:cNvPr>
          <p:cNvGrpSpPr/>
          <p:nvPr userDrawn="1"/>
        </p:nvGrpSpPr>
        <p:grpSpPr>
          <a:xfrm>
            <a:off x="6442771" y="2420162"/>
            <a:ext cx="676669" cy="997704"/>
            <a:chOff x="6442771" y="2574072"/>
            <a:chExt cx="676669" cy="997704"/>
          </a:xfrm>
        </p:grpSpPr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97D49D67-0656-4D65-BDC8-19DC3FA20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0BC3FA04-2488-4F3A-A6FA-54AB316150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23" name="Text Box 3">
            <a:extLst>
              <a:ext uri="{FF2B5EF4-FFF2-40B4-BE49-F238E27FC236}">
                <a16:creationId xmlns:a16="http://schemas.microsoft.com/office/drawing/2014/main" id="{16A5B6A0-03E8-41F0-86AC-378C5C3FB6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9846" y="1444451"/>
            <a:ext cx="2566254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indsætter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nyt, kan billedet lægge sig foran tekst og grafik. Hvis dette sker, højreklik på billedet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</p:txBody>
      </p:sp>
      <p:pic>
        <p:nvPicPr>
          <p:cNvPr id="24" name="6 Beskær">
            <a:extLst>
              <a:ext uri="{FF2B5EF4-FFF2-40B4-BE49-F238E27FC236}">
                <a16:creationId xmlns:a16="http://schemas.microsoft.com/office/drawing/2014/main" id="{73BFC9C5-9F8B-479D-9F8C-258E445B71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42475" y="1623601"/>
            <a:ext cx="337400" cy="321707"/>
          </a:xfrm>
          <a:prstGeom prst="rect">
            <a:avLst/>
          </a:prstGeom>
        </p:spPr>
      </p:pic>
      <p:pic>
        <p:nvPicPr>
          <p:cNvPr id="25" name="7 Skalér billede">
            <a:extLst>
              <a:ext uri="{FF2B5EF4-FFF2-40B4-BE49-F238E27FC236}">
                <a16:creationId xmlns:a16="http://schemas.microsoft.com/office/drawing/2014/main" id="{BC0CFA26-138E-416A-95E9-B8BD373116B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242475" y="1984241"/>
            <a:ext cx="359695" cy="335309"/>
          </a:xfrm>
          <a:prstGeom prst="rect">
            <a:avLst/>
          </a:prstGeom>
        </p:spPr>
      </p:pic>
      <p:sp>
        <p:nvSpPr>
          <p:cNvPr id="26" name="Fast overskrift">
            <a:extLst>
              <a:ext uri="{FF2B5EF4-FFF2-40B4-BE49-F238E27FC236}">
                <a16:creationId xmlns:a16="http://schemas.microsoft.com/office/drawing/2014/main" id="{70228264-0252-44FF-B3C8-4CBFA6043ED3}"/>
              </a:ext>
            </a:extLst>
          </p:cNvPr>
          <p:cNvSpPr txBox="1"/>
          <p:nvPr userDrawn="1"/>
        </p:nvSpPr>
        <p:spPr>
          <a:xfrm>
            <a:off x="696913" y="504682"/>
            <a:ext cx="10752137" cy="6113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83000"/>
              </a:lnSpc>
            </a:pPr>
            <a:r>
              <a:rPr lang="en-GB" sz="3200" b="0" cap="all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9B2E8B7A-06A2-42A5-869E-998F86255B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8494" y="1444451"/>
            <a:ext cx="2160798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 eller hvilken som helst anden pladsholder, klik på pladsholderens kant.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Shift nede og klik på pladsholderen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Indsæt firma billede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Klik på den blå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Templafy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 drop ned menuen, vælg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Templafy vinduet i højre side af skærmen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Browse efter andre billeder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Tools-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knappen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findes under firma fanen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browse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 et billede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Indsæt et kopieret billede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Tools-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knappen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findes under firma fanen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indsætte det kopierede billede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1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palter tekst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1" y="1114425"/>
            <a:ext cx="3343999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6BB3DB-88A3-4C73-878C-6A9AB15BE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4363" y="1114425"/>
            <a:ext cx="3340100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0953736-C736-44D1-A7CF-23887B724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4826" y="1114425"/>
            <a:ext cx="3343274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BFA0DA-1AAA-4B85-90C3-A0B0AA7F84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808000"/>
            <a:ext cx="12192000" cy="4050000"/>
          </a:xfrm>
          <a:solidFill>
            <a:srgbClr val="D2D2D1"/>
          </a:solidFill>
        </p:spPr>
        <p:txBody>
          <a:bodyPr lIns="720000" tIns="72000" rIns="7200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769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560" userDrawn="1">
          <p15:clr>
            <a:srgbClr val="000000"/>
          </p15:clr>
        </p15:guide>
        <p15:guide id="6" pos="2787" userDrawn="1">
          <p15:clr>
            <a:srgbClr val="000000"/>
          </p15:clr>
        </p15:guide>
        <p15:guide id="7" pos="4891" userDrawn="1">
          <p15:clr>
            <a:srgbClr val="000000"/>
          </p15:clr>
        </p15:guide>
        <p15:guide id="8" pos="5118" userDrawn="1">
          <p15:clr>
            <a:srgbClr val="00000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tekst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1" y="1114425"/>
            <a:ext cx="5193437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6BB3DB-88A3-4C73-878C-6A9AB15BE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3800" y="1114425"/>
            <a:ext cx="5194299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BFA0DA-1AAA-4B85-90C3-A0B0AA7F84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808000"/>
            <a:ext cx="12192000" cy="4050000"/>
          </a:xfrm>
          <a:solidFill>
            <a:srgbClr val="D2D2D1"/>
          </a:solidFill>
        </p:spPr>
        <p:txBody>
          <a:bodyPr lIns="720000" tIns="72000" rIns="7200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52545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5" userDrawn="1">
          <p15:clr>
            <a:srgbClr val="000000"/>
          </p15:clr>
        </p15:guide>
        <p15:guide id="2" pos="3952" userDrawn="1">
          <p15:clr>
            <a:srgbClr val="00000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E4A-1981-4B4C-A8FD-C0880E56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2DFF9-99B3-4080-92B1-6F2857019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114425"/>
            <a:ext cx="7416000" cy="1404000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BFA0DA-1AAA-4B85-90C3-A0B0AA7F84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808000"/>
            <a:ext cx="12192000" cy="4050000"/>
          </a:xfrm>
          <a:solidFill>
            <a:srgbClr val="D2D2D1"/>
          </a:solidFill>
        </p:spPr>
        <p:txBody>
          <a:bodyPr lIns="720000" tIns="72000" rIns="7200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7AEC-EBCE-402B-9ADE-F0F4CE3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E2FB-D709-49A3-99D5-5B1D6138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CCE5-763C-4664-8119-E56D4AA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23495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25" userDrawn="1">
          <p15:clr>
            <a:srgbClr val="00000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2C8A-42F4-4938-8FA8-FC7F4CCD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og tilføj overskrift i en linje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ED141-840B-481C-8137-24D55D0D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18-03-2018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7CCE3-1AC8-4D5E-A746-0B13AC01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5A89E-2BC8-451D-8D63-7625A884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2D9212-953F-4E1B-A067-97CD65B2C8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116014"/>
            <a:ext cx="7416000" cy="192400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16C990-FCEC-43DA-8F12-6B4974E1DC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240975"/>
            <a:ext cx="3348000" cy="3060000"/>
          </a:xfrm>
          <a:solidFill>
            <a:srgbClr val="D2D2D1"/>
          </a:solidFill>
        </p:spPr>
        <p:txBody>
          <a:bodyPr lIns="720000" tIns="72000" rIns="144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39398D9-1006-4B43-BE69-8746DDE1CF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6000" y="3240975"/>
            <a:ext cx="3348000" cy="3060000"/>
          </a:xfrm>
          <a:solidFill>
            <a:srgbClr val="D2D2D1"/>
          </a:solidFill>
        </p:spPr>
        <p:txBody>
          <a:bodyPr lIns="72000" tIns="72000" rIns="720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C053F1C-8F00-4EAF-A092-0ADBD4B1D2B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12000" y="3240975"/>
            <a:ext cx="5280000" cy="3060000"/>
          </a:xfrm>
          <a:solidFill>
            <a:srgbClr val="D2D2D1"/>
          </a:solidFill>
        </p:spPr>
        <p:txBody>
          <a:bodyPr lIns="72000" tIns="72000" rIns="2628000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Klik på denne pladsholder og indsæt foto via SkyFish-ikonet eller via Billedværktøjer under Sund &amp; Bælt-fanen</a:t>
            </a:r>
          </a:p>
        </p:txBody>
      </p:sp>
    </p:spTree>
    <p:extLst>
      <p:ext uri="{BB962C8B-B14F-4D97-AF65-F5344CB8AC3E}">
        <p14:creationId xmlns:p14="http://schemas.microsoft.com/office/powerpoint/2010/main" val="23536111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25" userDrawn="1">
          <p15:clr>
            <a:srgbClr val="00000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104" y="522821"/>
            <a:ext cx="107928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1" y="1116013"/>
            <a:ext cx="10748100" cy="51839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noFill/>
              </a:defRPr>
            </a:lvl1pPr>
          </a:lstStyle>
          <a:p>
            <a:r>
              <a:rPr lang="en-GB" dirty="0"/>
              <a:t>18 marts 2018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8540" y="6477758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5" r:id="rId2"/>
    <p:sldLayoutId id="2147483726" r:id="rId3"/>
    <p:sldLayoutId id="2147483692" r:id="rId4"/>
    <p:sldLayoutId id="2147483652" r:id="rId5"/>
    <p:sldLayoutId id="2147483727" r:id="rId6"/>
    <p:sldLayoutId id="2147483728" r:id="rId7"/>
    <p:sldLayoutId id="2147483729" r:id="rId8"/>
    <p:sldLayoutId id="2147483733" r:id="rId9"/>
    <p:sldLayoutId id="2147483735" r:id="rId10"/>
    <p:sldLayoutId id="2147483734" r:id="rId11"/>
    <p:sldLayoutId id="2147483737" r:id="rId12"/>
    <p:sldLayoutId id="2147483750" r:id="rId13"/>
    <p:sldLayoutId id="2147483751" r:id="rId14"/>
    <p:sldLayoutId id="2147483738" r:id="rId15"/>
    <p:sldLayoutId id="2147483739" r:id="rId16"/>
    <p:sldLayoutId id="2147483742" r:id="rId17"/>
    <p:sldLayoutId id="2147483743" r:id="rId18"/>
    <p:sldLayoutId id="2147483744" r:id="rId19"/>
    <p:sldLayoutId id="2147483746" r:id="rId20"/>
    <p:sldLayoutId id="2147483745" r:id="rId21"/>
    <p:sldLayoutId id="2147483660" r:id="rId22"/>
    <p:sldLayoutId id="2147483748" r:id="rId23"/>
    <p:sldLayoutId id="2147483749" r:id="rId24"/>
    <p:sldLayoutId id="2147483747" r:id="rId25"/>
    <p:sldLayoutId id="2147483654" r:id="rId26"/>
    <p:sldLayoutId id="2147483655" r:id="rId27"/>
    <p:sldLayoutId id="2147483752" r:id="rId28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>
          <a:srgbClr val="90A99C"/>
        </a:buClr>
        <a:buFont typeface="Arial Rounded MT Bold" panose="020F07040305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451" userDrawn="1">
          <p15:clr>
            <a:srgbClr val="F26B43"/>
          </p15:clr>
        </p15:guide>
        <p15:guide id="3" orient="horz" pos="325" userDrawn="1">
          <p15:clr>
            <a:srgbClr val="F26B43"/>
          </p15:clr>
        </p15:guide>
        <p15:guide id="6" orient="horz" pos="703" userDrawn="1">
          <p15:clr>
            <a:srgbClr val="F26B43"/>
          </p15:clr>
        </p15:guide>
        <p15:guide id="7" pos="7224" userDrawn="1">
          <p15:clr>
            <a:srgbClr val="F26B43"/>
          </p15:clr>
        </p15:guide>
        <p15:guide id="8" orient="horz" pos="3861" userDrawn="1">
          <p15:clr>
            <a:srgbClr val="F26B43"/>
          </p15:clr>
        </p15:guide>
        <p15:guide id="9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104" y="522821"/>
            <a:ext cx="107928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1" y="1116013"/>
            <a:ext cx="10748100" cy="51839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noFill/>
              </a:defRPr>
            </a:lvl1pPr>
          </a:lstStyle>
          <a:p>
            <a:r>
              <a:rPr lang="en-GB"/>
              <a:t>18 marts 2018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8540" y="6477758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64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>
          <a:srgbClr val="90A99C"/>
        </a:buClr>
        <a:buFont typeface="Arial Rounded MT Bold" panose="020F07040305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rgbClr val="90A99C"/>
        </a:buClr>
        <a:buFont typeface="Arial Rounded MT Bold" panose="020F070403050403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51">
          <p15:clr>
            <a:srgbClr val="F26B43"/>
          </p15:clr>
        </p15:guide>
        <p15:guide id="3" orient="horz" pos="325">
          <p15:clr>
            <a:srgbClr val="F26B43"/>
          </p15:clr>
        </p15:guide>
        <p15:guide id="6" orient="horz" pos="703">
          <p15:clr>
            <a:srgbClr val="F26B43"/>
          </p15:clr>
        </p15:guide>
        <p15:guide id="7" pos="7224">
          <p15:clr>
            <a:srgbClr val="F26B43"/>
          </p15:clr>
        </p15:guide>
        <p15:guide id="8" orient="horz" pos="3861">
          <p15:clr>
            <a:srgbClr val="F26B43"/>
          </p15:clr>
        </p15:guide>
        <p15:guide id="9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tiff"/><Relationship Id="rId5" Type="http://schemas.openxmlformats.org/officeDocument/2006/relationships/image" Target="../media/image15.bin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ladsholder til billede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42" y="2976162"/>
            <a:ext cx="7167957" cy="3665838"/>
          </a:xfr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AF5F4FDF-9362-4B00-90C9-C028E2D15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7618" y="4296270"/>
            <a:ext cx="6805307" cy="1744148"/>
          </a:xfrm>
        </p:spPr>
        <p:txBody>
          <a:bodyPr/>
          <a:lstStyle/>
          <a:p>
            <a:r>
              <a:rPr lang="en-GB" dirty="0" err="1" smtClean="0"/>
              <a:t>Stormflodssikring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ASØ/dragør</a:t>
            </a:r>
            <a:endParaRPr lang="en-GB" sz="2800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3F2BB532-F367-403D-8707-554E1CC67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6275" y="5639099"/>
            <a:ext cx="1975852" cy="219631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22 august 2022</a:t>
            </a:r>
            <a:endParaRPr lang="en-GB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8250598-9149-4A8D-AFCC-23EF31A9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18 marts 2018</a:t>
            </a:r>
            <a:endParaRPr lang="da-DK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485CC02-E466-4D33-8F8A-FFD497A2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6EC64F7-222B-47BA-906C-246F587F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/>
              <a:pPr/>
              <a:t>1</a:t>
            </a:fld>
            <a:endParaRPr lang="da-DK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8F0164D-EED0-4115-8DB2-7E930A14F4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2127" y="5635850"/>
            <a:ext cx="4248650" cy="401318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25" name="Logo">
            <a:extLst>
              <a:ext uri="{FF2B5EF4-FFF2-40B4-BE49-F238E27FC236}">
                <a16:creationId xmlns:a16="http://schemas.microsoft.com/office/drawing/2014/main" id="{5CD72ACE-8F9C-4E4B-BB71-0A54C175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0593" y="431999"/>
            <a:ext cx="1871995" cy="944137"/>
          </a:xfrm>
          <a:prstGeom prst="rect">
            <a:avLst/>
          </a:prstGeom>
        </p:spPr>
      </p:pic>
      <p:pic>
        <p:nvPicPr>
          <p:cNvPr id="10" name="Pladsholder til billede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42" y="216001"/>
            <a:ext cx="7167958" cy="269195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0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Forland – 10.000 år median 2050 1/2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18-03-2018</a:t>
            </a: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7539980" y="1069486"/>
            <a:ext cx="4525350" cy="6558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1000"/>
              </a:lnSpc>
            </a:pPr>
            <a:r>
              <a:rPr lang="da-DK" sz="1600" dirty="0" smtClean="0"/>
              <a:t>Projektet er et skitseprojekt, der skal detaljeres og færdigprojekteres i en dialog og et samarbejde inden en evt. udførelse.</a:t>
            </a:r>
          </a:p>
          <a:p>
            <a:pPr>
              <a:lnSpc>
                <a:spcPct val="101000"/>
              </a:lnSpc>
            </a:pPr>
            <a:endParaRPr lang="da-DK" sz="1600" dirty="0" smtClean="0"/>
          </a:p>
          <a:p>
            <a:pPr>
              <a:lnSpc>
                <a:spcPct val="101000"/>
              </a:lnSpc>
            </a:pPr>
            <a:r>
              <a:rPr lang="da-DK" sz="1600" dirty="0" smtClean="0"/>
              <a:t>Der er </a:t>
            </a:r>
            <a:r>
              <a:rPr lang="da-DK" sz="1600" dirty="0" err="1" smtClean="0"/>
              <a:t>ca</a:t>
            </a:r>
            <a:r>
              <a:rPr lang="da-DK" sz="1600" dirty="0" smtClean="0"/>
              <a:t> 250 meter bredde på lagunen.</a:t>
            </a:r>
          </a:p>
          <a:p>
            <a:pPr>
              <a:lnSpc>
                <a:spcPct val="101000"/>
              </a:lnSpc>
            </a:pPr>
            <a:endParaRPr lang="da-DK" sz="1600" dirty="0"/>
          </a:p>
          <a:p>
            <a:pPr>
              <a:lnSpc>
                <a:spcPct val="101000"/>
              </a:lnSpc>
            </a:pPr>
            <a:r>
              <a:rPr lang="da-DK" sz="1600" dirty="0" smtClean="0"/>
              <a:t>Der vil være gennemstrømning af havvand gennem to åbninger, så vandet i lagunen udskiftes ved højvande/lavvande.</a:t>
            </a:r>
          </a:p>
          <a:p>
            <a:pPr>
              <a:lnSpc>
                <a:spcPct val="101000"/>
              </a:lnSpc>
            </a:pPr>
            <a:endParaRPr lang="da-DK" sz="1600" dirty="0"/>
          </a:p>
          <a:p>
            <a:pPr>
              <a:lnSpc>
                <a:spcPct val="101000"/>
              </a:lnSpc>
            </a:pPr>
            <a:r>
              <a:rPr lang="da-DK" sz="1600" dirty="0" smtClean="0"/>
              <a:t>Der vil kunne sejles igennem åbninger med kajak, vi undersøger muligheder for mindre joller.</a:t>
            </a:r>
          </a:p>
          <a:p>
            <a:pPr>
              <a:lnSpc>
                <a:spcPct val="101000"/>
              </a:lnSpc>
            </a:pPr>
            <a:endParaRPr lang="da-DK" sz="1600" dirty="0" smtClean="0"/>
          </a:p>
          <a:p>
            <a:pPr>
              <a:lnSpc>
                <a:spcPct val="101000"/>
              </a:lnSpc>
            </a:pPr>
            <a:r>
              <a:rPr lang="da-DK" sz="1600" dirty="0" smtClean="0"/>
              <a:t>Eksisterende dige vil kunne nedlægges.</a:t>
            </a:r>
          </a:p>
          <a:p>
            <a:pPr>
              <a:lnSpc>
                <a:spcPct val="101000"/>
              </a:lnSpc>
            </a:pPr>
            <a:endParaRPr lang="da-DK" sz="1600" dirty="0" smtClean="0"/>
          </a:p>
          <a:p>
            <a:pPr>
              <a:lnSpc>
                <a:spcPct val="101000"/>
              </a:lnSpc>
            </a:pPr>
            <a:r>
              <a:rPr lang="da-DK" sz="1600" dirty="0"/>
              <a:t>Dragør Kommune skal lukke ved havnen med </a:t>
            </a:r>
            <a:r>
              <a:rPr lang="da-DK" sz="1600" dirty="0" smtClean="0"/>
              <a:t>fløjdige </a:t>
            </a:r>
            <a:r>
              <a:rPr lang="da-DK" sz="1600" dirty="0"/>
              <a:t>ind i land, eller anden sikring </a:t>
            </a:r>
            <a:r>
              <a:rPr lang="da-DK" sz="1600" dirty="0" smtClean="0"/>
              <a:t>omkring og ind i land syd for </a:t>
            </a:r>
            <a:r>
              <a:rPr lang="da-DK" sz="1600" dirty="0"/>
              <a:t>havnen, som kan modstå en 10.000 års </a:t>
            </a:r>
            <a:r>
              <a:rPr lang="da-DK" sz="1600" dirty="0" smtClean="0"/>
              <a:t>stormflodshændelse i kote +4,7 så vandet ikke løber bagom diget. Sund &amp; Bælt stiller ikke krav til andre dele af Dragørs stormflodsløsninger mod syd.</a:t>
            </a:r>
            <a:endParaRPr lang="da-DK" sz="1600" dirty="0"/>
          </a:p>
          <a:p>
            <a:pPr>
              <a:lnSpc>
                <a:spcPct val="101000"/>
              </a:lnSpc>
            </a:pPr>
            <a:endParaRPr lang="da-DK" sz="1800" dirty="0" smtClean="0"/>
          </a:p>
          <a:p>
            <a:pPr>
              <a:lnSpc>
                <a:spcPct val="101000"/>
              </a:lnSpc>
            </a:pPr>
            <a:endParaRPr lang="da-DK" dirty="0"/>
          </a:p>
          <a:p>
            <a:pPr>
              <a:lnSpc>
                <a:spcPct val="101000"/>
              </a:lnSpc>
            </a:pPr>
            <a:r>
              <a:rPr lang="da-DK" sz="1800" dirty="0" smtClean="0"/>
              <a:t> </a:t>
            </a:r>
            <a:endParaRPr lang="da-DK" sz="1800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4" y="1098821"/>
            <a:ext cx="66675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Forland – 10.000 år median 2050 2/2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18-03-2018</a:t>
            </a: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7668865" y="1098803"/>
            <a:ext cx="4249158" cy="699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1000"/>
              </a:lnSpc>
            </a:pPr>
            <a:r>
              <a:rPr lang="da-DK" dirty="0"/>
              <a:t>D</a:t>
            </a:r>
            <a:r>
              <a:rPr lang="da-DK" dirty="0" smtClean="0"/>
              <a:t>et </a:t>
            </a:r>
            <a:r>
              <a:rPr lang="da-DK" dirty="0"/>
              <a:t>fremskudte dige kan laves så der ikke </a:t>
            </a:r>
            <a:r>
              <a:rPr lang="da-DK" dirty="0" smtClean="0"/>
              <a:t>er mulighed for badning </a:t>
            </a:r>
            <a:r>
              <a:rPr lang="da-DK" dirty="0"/>
              <a:t>på indersiden. </a:t>
            </a:r>
          </a:p>
          <a:p>
            <a:pPr>
              <a:lnSpc>
                <a:spcPct val="101000"/>
              </a:lnSpc>
            </a:pPr>
            <a:endParaRPr lang="da-DK" dirty="0" smtClean="0"/>
          </a:p>
          <a:p>
            <a:pPr>
              <a:lnSpc>
                <a:spcPct val="101000"/>
              </a:lnSpc>
            </a:pPr>
            <a:r>
              <a:rPr lang="da-DK" dirty="0" smtClean="0"/>
              <a:t>Diget </a:t>
            </a:r>
            <a:r>
              <a:rPr lang="da-DK" dirty="0"/>
              <a:t>kan laves så der ikke er overgang fra Dragør Nord til ydersiden, men </a:t>
            </a:r>
            <a:r>
              <a:rPr lang="da-DK" dirty="0" smtClean="0"/>
              <a:t>gennem </a:t>
            </a:r>
            <a:r>
              <a:rPr lang="da-DK" dirty="0"/>
              <a:t>hver ende. </a:t>
            </a:r>
            <a:endParaRPr lang="da-DK" dirty="0" smtClean="0"/>
          </a:p>
          <a:p>
            <a:pPr>
              <a:lnSpc>
                <a:spcPct val="101000"/>
              </a:lnSpc>
            </a:pPr>
            <a:endParaRPr lang="da-DK" dirty="0" smtClean="0"/>
          </a:p>
          <a:p>
            <a:pPr>
              <a:lnSpc>
                <a:spcPct val="101000"/>
              </a:lnSpc>
            </a:pPr>
            <a:r>
              <a:rPr lang="da-DK" dirty="0" smtClean="0"/>
              <a:t>Lagunen </a:t>
            </a:r>
            <a:r>
              <a:rPr lang="da-DK" dirty="0"/>
              <a:t>kan udgraves i dybden, og </a:t>
            </a:r>
            <a:r>
              <a:rPr lang="da-DK" dirty="0" smtClean="0"/>
              <a:t>det </a:t>
            </a:r>
            <a:r>
              <a:rPr lang="da-DK" dirty="0"/>
              <a:t>opgravede kan genbruges ved etableringen. </a:t>
            </a:r>
            <a:endParaRPr lang="da-DK" dirty="0" smtClean="0"/>
          </a:p>
          <a:p>
            <a:pPr>
              <a:lnSpc>
                <a:spcPct val="101000"/>
              </a:lnSpc>
            </a:pPr>
            <a:endParaRPr lang="da-DK" dirty="0"/>
          </a:p>
          <a:p>
            <a:pPr>
              <a:lnSpc>
                <a:spcPct val="101000"/>
              </a:lnSpc>
            </a:pPr>
            <a:r>
              <a:rPr lang="da-DK" dirty="0"/>
              <a:t>Sund </a:t>
            </a:r>
            <a:r>
              <a:rPr lang="da-DK" dirty="0" smtClean="0"/>
              <a:t>&amp; </a:t>
            </a:r>
            <a:r>
              <a:rPr lang="da-DK" dirty="0"/>
              <a:t>Bælt er indstillet på finansiere de omkostninger som vi ville have i et selvstændigt projekt. </a:t>
            </a:r>
            <a:endParaRPr lang="da-DK" dirty="0" smtClean="0"/>
          </a:p>
          <a:p>
            <a:pPr>
              <a:lnSpc>
                <a:spcPct val="101000"/>
              </a:lnSpc>
            </a:pPr>
            <a:endParaRPr lang="da-DK" dirty="0" smtClean="0"/>
          </a:p>
          <a:p>
            <a:pPr>
              <a:lnSpc>
                <a:spcPct val="101000"/>
              </a:lnSpc>
            </a:pPr>
            <a:r>
              <a:rPr lang="da-DK" dirty="0" smtClean="0"/>
              <a:t>Sund &amp; </a:t>
            </a:r>
            <a:r>
              <a:rPr lang="da-DK" dirty="0"/>
              <a:t>Bælt kan være </a:t>
            </a:r>
            <a:r>
              <a:rPr lang="da-DK" dirty="0" smtClean="0"/>
              <a:t>sparringspartner </a:t>
            </a:r>
            <a:r>
              <a:rPr lang="da-DK" dirty="0"/>
              <a:t>til Dragør </a:t>
            </a:r>
            <a:r>
              <a:rPr lang="da-DK" dirty="0" smtClean="0"/>
              <a:t>Kommune vedr. </a:t>
            </a:r>
            <a:r>
              <a:rPr lang="da-DK" dirty="0"/>
              <a:t>den øvrige del af </a:t>
            </a:r>
            <a:r>
              <a:rPr lang="da-DK" dirty="0" smtClean="0"/>
              <a:t>kystsikringen</a:t>
            </a:r>
            <a:r>
              <a:rPr lang="da-DK" dirty="0"/>
              <a:t>. </a:t>
            </a:r>
            <a:endParaRPr lang="da-DK" dirty="0" smtClean="0"/>
          </a:p>
          <a:p>
            <a:pPr>
              <a:lnSpc>
                <a:spcPct val="101000"/>
              </a:lnSpc>
            </a:pPr>
            <a:endParaRPr lang="da-DK" dirty="0"/>
          </a:p>
          <a:p>
            <a:pPr>
              <a:lnSpc>
                <a:spcPct val="101000"/>
              </a:lnSpc>
            </a:pPr>
            <a:r>
              <a:rPr lang="da-DK" dirty="0"/>
              <a:t>Sund &amp; Bælt koordinerer tæt med CPH.</a:t>
            </a:r>
          </a:p>
          <a:p>
            <a:pPr>
              <a:lnSpc>
                <a:spcPct val="101000"/>
              </a:lnSpc>
            </a:pPr>
            <a:endParaRPr lang="da-DK" dirty="0" smtClean="0"/>
          </a:p>
          <a:p>
            <a:pPr>
              <a:lnSpc>
                <a:spcPct val="101000"/>
              </a:lnSpc>
            </a:pPr>
            <a:endParaRPr lang="da-DK" dirty="0"/>
          </a:p>
          <a:p>
            <a:pPr>
              <a:lnSpc>
                <a:spcPct val="101000"/>
              </a:lnSpc>
            </a:pPr>
            <a:endParaRPr lang="da-DK" sz="1800" dirty="0" smtClean="0"/>
          </a:p>
          <a:p>
            <a:pPr>
              <a:lnSpc>
                <a:spcPct val="101000"/>
              </a:lnSpc>
            </a:pPr>
            <a:endParaRPr lang="da-DK" dirty="0"/>
          </a:p>
          <a:p>
            <a:pPr>
              <a:lnSpc>
                <a:spcPct val="101000"/>
              </a:lnSpc>
            </a:pPr>
            <a:r>
              <a:rPr lang="da-DK" sz="1800" dirty="0" smtClean="0"/>
              <a:t> </a:t>
            </a:r>
            <a:endParaRPr lang="da-DK" sz="18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32" y="1098803"/>
            <a:ext cx="6663506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Forland –  </a:t>
            </a:r>
            <a:r>
              <a:rPr lang="da-DK" dirty="0" err="1" smtClean="0"/>
              <a:t>dragør</a:t>
            </a:r>
            <a:r>
              <a:rPr lang="da-DK" dirty="0" smtClean="0"/>
              <a:t> kommune 100 år median 2050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04" y="1098820"/>
            <a:ext cx="6733474" cy="4824709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114423"/>
            <a:ext cx="6752177" cy="4809105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20001" y="1114425"/>
            <a:ext cx="9878726" cy="479592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18-03-2018</a:t>
            </a: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7619840" y="1243173"/>
            <a:ext cx="3168025" cy="1119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1000"/>
              </a:lnSpc>
            </a:pPr>
            <a:r>
              <a:rPr lang="da-DK" dirty="0"/>
              <a:t>Skitse af forslag fra Dragør Kommunes projekt konkurrence.</a:t>
            </a:r>
          </a:p>
          <a:p>
            <a:pPr>
              <a:lnSpc>
                <a:spcPct val="101000"/>
              </a:lnSpc>
            </a:pP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3576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snit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04" y="955964"/>
            <a:ext cx="10168515" cy="5353396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20001" y="1114424"/>
            <a:ext cx="10770903" cy="5363333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18-03-2018</a:t>
            </a: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25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Amager strandpark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18-03-2018</a:t>
            </a: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05" y="3040636"/>
            <a:ext cx="8346143" cy="5562737"/>
          </a:xfr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4" y="1098821"/>
            <a:ext cx="8346143" cy="556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1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Dialog omkring projektet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20000" y="1114424"/>
            <a:ext cx="10490305" cy="5060745"/>
          </a:xfrm>
        </p:spPr>
        <p:txBody>
          <a:bodyPr/>
          <a:lstStyle/>
          <a:p>
            <a:endParaRPr lang="da-DK" sz="2400" dirty="0" smtClean="0"/>
          </a:p>
          <a:p>
            <a:r>
              <a:rPr lang="da-DK" sz="2400" dirty="0" smtClean="0"/>
              <a:t>Sund &amp; Bælt er indstillet på at deltage i en løbende tæt dialog med borgere, brugere, interessenter, myndigheder etc. i hele projektets løbetid</a:t>
            </a:r>
          </a:p>
          <a:p>
            <a:r>
              <a:rPr lang="da-DK" sz="2400" dirty="0" smtClean="0"/>
              <a:t>Sund &amp; Bælt har gode erfaringer hermed fra bl.a. Storebæltsforbindelsen, Øresundsforbindelsen og Femern-tunnellen</a:t>
            </a:r>
          </a:p>
          <a:p>
            <a:r>
              <a:rPr lang="da-DK" sz="2400" dirty="0" smtClean="0"/>
              <a:t> Sund &amp; Bælt er vant til en tæt dialog og et tæt samarbejde med mange involverede med henblik på at frembringe det bedst mulige projekt</a:t>
            </a:r>
          </a:p>
          <a:p>
            <a:r>
              <a:rPr lang="da-DK" sz="2400" dirty="0" smtClean="0"/>
              <a:t>På grundlag af dialogen vil det udarbejdede blive rettet </a:t>
            </a:r>
            <a:r>
              <a:rPr lang="da-DK" sz="2400" smtClean="0"/>
              <a:t>til gennem i </a:t>
            </a:r>
            <a:r>
              <a:rPr lang="da-DK" sz="2400" dirty="0" smtClean="0"/>
              <a:t>processen </a:t>
            </a:r>
          </a:p>
          <a:p>
            <a:endParaRPr lang="da-DK" sz="2400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18-03-2018</a:t>
            </a: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201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443434236932430"/>
</p:tagLst>
</file>

<file path=ppt/theme/theme1.xml><?xml version="1.0" encoding="utf-8"?>
<a:theme xmlns:a="http://schemas.openxmlformats.org/drawingml/2006/main" name="Blank">
  <a:themeElements>
    <a:clrScheme name="Sund &amp; Bælt">
      <a:dk1>
        <a:srgbClr val="3C3C3B"/>
      </a:dk1>
      <a:lt1>
        <a:srgbClr val="FFFFFF"/>
      </a:lt1>
      <a:dk2>
        <a:srgbClr val="052440"/>
      </a:dk2>
      <a:lt2>
        <a:srgbClr val="E3E9E4"/>
      </a:lt2>
      <a:accent1>
        <a:srgbClr val="28587B"/>
      </a:accent1>
      <a:accent2>
        <a:srgbClr val="CAE8F3"/>
      </a:accent2>
      <a:accent3>
        <a:srgbClr val="EE7459"/>
      </a:accent3>
      <a:accent4>
        <a:srgbClr val="86817A"/>
      </a:accent4>
      <a:accent5>
        <a:srgbClr val="90A99C"/>
      </a:accent5>
      <a:accent6>
        <a:srgbClr val="E1D3B1"/>
      </a:accent6>
      <a:hlink>
        <a:srgbClr val="28587B"/>
      </a:hlink>
      <a:folHlink>
        <a:srgbClr val="052440"/>
      </a:folHlink>
    </a:clrScheme>
    <a:fontScheme name="Sund &amp; Bæ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1000"/>
          </a:lnSpc>
          <a:defRPr sz="1800" noProof="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1000"/>
          </a:lnSpc>
          <a:defRPr sz="1800" dirty="0"/>
        </a:defPPr>
      </a:lstStyle>
    </a:txDef>
  </a:objectDefaults>
  <a:extraClrSchemeLst/>
  <a:custClrLst>
    <a:custClr name="Logoblå 1">
      <a:srgbClr val="053E7C"/>
    </a:custClr>
    <a:custClr name="Lys blå">
      <a:srgbClr val="CAE8F3"/>
    </a:custClr>
    <a:custClr name="Lys grøn">
      <a:srgbClr val="C9D5CB"/>
    </a:custClr>
    <a:custClr name="Karrygul">
      <a:srgbClr val="DABD15"/>
    </a:custClr>
    <a:custClr name="Lys rød">
      <a:srgbClr val="EE7459"/>
    </a:custClr>
    <a:custClr name="Lys varm grå">
      <a:srgbClr val="C3BBB1"/>
    </a:custClr>
    <a:custClr name="Lys sand">
      <a:srgbClr val="FAF7E5"/>
    </a:custClr>
    <a:custClr name="Kold grå 1">
      <a:srgbClr val="D2D2D1"/>
    </a:custClr>
    <a:custClr name="Color has no name">
      <a:srgbClr val="FFFFFF"/>
    </a:custClr>
    <a:custClr name="Color has no name">
      <a:srgbClr val="FFFFFF"/>
    </a:custClr>
    <a:custClr name="Logoblå 2">
      <a:srgbClr val="82B3DB"/>
    </a:custClr>
    <a:custClr name="Blå">
      <a:srgbClr val="0076A3"/>
    </a:custClr>
    <a:custClr name="Grøn">
      <a:srgbClr val="90A99C"/>
    </a:custClr>
    <a:custClr name="Varm gul">
      <a:srgbClr val="FAB637"/>
    </a:custClr>
    <a:custClr name="Mørk rød">
      <a:srgbClr val="C83D17"/>
    </a:custClr>
    <a:custClr name="Varm grå">
      <a:srgbClr val="86817A"/>
    </a:custClr>
    <a:custClr name="Sand">
      <a:srgbClr val="E1D3B1"/>
    </a:custClr>
    <a:custClr name="Kold grå 2">
      <a:srgbClr val="A5A4A4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1">
      <a:srgbClr val="28587B"/>
    </a:custClr>
    <a:custClr name="Mørk grøn">
      <a:srgbClr val="1C7276"/>
    </a:custClr>
    <a:custClr name="Color has no name">
      <a:srgbClr val="FFFFFF"/>
    </a:custClr>
    <a:custClr name="Color has no name">
      <a:srgbClr val="FFFFFF"/>
    </a:custClr>
    <a:custClr name="Mørk varm grå">
      <a:srgbClr val="382616"/>
    </a:custClr>
    <a:custClr name="Mørk sand">
      <a:srgbClr val="CDAE66"/>
    </a:custClr>
    <a:custClr name="Kold grå 3">
      <a:srgbClr val="77777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2">
      <a:srgbClr val="3F606E"/>
    </a:custClr>
    <a:custClr name="Olivengrøn">
      <a:srgbClr val="99A35A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ld grå 4">
      <a:srgbClr val="4A4A4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3 / mørk baggrund">
      <a:srgbClr val="05244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ld grå 5">
      <a:srgbClr val="1D1D1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Turkis">
      <a:srgbClr val="13B1C5"/>
    </a:custClr>
  </a:custClrLst>
  <a:extLst>
    <a:ext uri="{05A4C25C-085E-4340-85A3-A5531E510DB2}">
      <thm15:themeFamily xmlns:thm15="http://schemas.microsoft.com/office/thememl/2012/main" name="Sund &amp; Bælt.potx" id="{9572FAF9-38AB-4EA0-8EEC-A32413930580}" vid="{1A505155-9023-430A-B888-C6064FE90CE9}"/>
    </a:ext>
  </a:extLst>
</a:theme>
</file>

<file path=ppt/theme/theme2.xml><?xml version="1.0" encoding="utf-8"?>
<a:theme xmlns:a="http://schemas.openxmlformats.org/drawingml/2006/main" name="1_Blank">
  <a:themeElements>
    <a:clrScheme name="Sund &amp; Bælt">
      <a:dk1>
        <a:srgbClr val="3C3C3B"/>
      </a:dk1>
      <a:lt1>
        <a:srgbClr val="FFFFFF"/>
      </a:lt1>
      <a:dk2>
        <a:srgbClr val="052440"/>
      </a:dk2>
      <a:lt2>
        <a:srgbClr val="E3E9E4"/>
      </a:lt2>
      <a:accent1>
        <a:srgbClr val="28587B"/>
      </a:accent1>
      <a:accent2>
        <a:srgbClr val="CAE8F3"/>
      </a:accent2>
      <a:accent3>
        <a:srgbClr val="EE7459"/>
      </a:accent3>
      <a:accent4>
        <a:srgbClr val="86817A"/>
      </a:accent4>
      <a:accent5>
        <a:srgbClr val="90A99C"/>
      </a:accent5>
      <a:accent6>
        <a:srgbClr val="E1D3B1"/>
      </a:accent6>
      <a:hlink>
        <a:srgbClr val="28587B"/>
      </a:hlink>
      <a:folHlink>
        <a:srgbClr val="052440"/>
      </a:folHlink>
    </a:clrScheme>
    <a:fontScheme name="Sund &amp; Bæ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1000"/>
          </a:lnSpc>
          <a:defRPr sz="1800" noProof="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1000"/>
          </a:lnSpc>
          <a:defRPr sz="1800" dirty="0"/>
        </a:defPPr>
      </a:lstStyle>
    </a:txDef>
  </a:objectDefaults>
  <a:extraClrSchemeLst/>
  <a:custClrLst>
    <a:custClr name="Logoblå 1">
      <a:srgbClr val="053E7C"/>
    </a:custClr>
    <a:custClr name="Lys blå">
      <a:srgbClr val="CAE8F3"/>
    </a:custClr>
    <a:custClr name="Lys grøn">
      <a:srgbClr val="C9D5CB"/>
    </a:custClr>
    <a:custClr name="Karrygul">
      <a:srgbClr val="DABD15"/>
    </a:custClr>
    <a:custClr name="Lys rød">
      <a:srgbClr val="EE7459"/>
    </a:custClr>
    <a:custClr name="Lys varm grå">
      <a:srgbClr val="C3BBB1"/>
    </a:custClr>
    <a:custClr name="Lys sand">
      <a:srgbClr val="FAF7E5"/>
    </a:custClr>
    <a:custClr name="Kold grå 1">
      <a:srgbClr val="D2D2D1"/>
    </a:custClr>
    <a:custClr name="Color has no name">
      <a:srgbClr val="FFFFFF"/>
    </a:custClr>
    <a:custClr name="Color has no name">
      <a:srgbClr val="FFFFFF"/>
    </a:custClr>
    <a:custClr name="Logoblå 2">
      <a:srgbClr val="82B3DB"/>
    </a:custClr>
    <a:custClr name="Blå">
      <a:srgbClr val="0076A3"/>
    </a:custClr>
    <a:custClr name="Grøn">
      <a:srgbClr val="90A99C"/>
    </a:custClr>
    <a:custClr name="Varm gul">
      <a:srgbClr val="FAB637"/>
    </a:custClr>
    <a:custClr name="Mørk rød">
      <a:srgbClr val="C83D17"/>
    </a:custClr>
    <a:custClr name="Varm grå">
      <a:srgbClr val="86817A"/>
    </a:custClr>
    <a:custClr name="Sand">
      <a:srgbClr val="E1D3B1"/>
    </a:custClr>
    <a:custClr name="Kold grå 2">
      <a:srgbClr val="A5A4A4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1">
      <a:srgbClr val="28587B"/>
    </a:custClr>
    <a:custClr name="Mørk grøn">
      <a:srgbClr val="1C7276"/>
    </a:custClr>
    <a:custClr name="Color has no name">
      <a:srgbClr val="FFFFFF"/>
    </a:custClr>
    <a:custClr name="Color has no name">
      <a:srgbClr val="FFFFFF"/>
    </a:custClr>
    <a:custClr name="Mørk varm grå">
      <a:srgbClr val="382616"/>
    </a:custClr>
    <a:custClr name="Mørk sand">
      <a:srgbClr val="CDAE66"/>
    </a:custClr>
    <a:custClr name="Kold grå 3">
      <a:srgbClr val="77777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2">
      <a:srgbClr val="3F606E"/>
    </a:custClr>
    <a:custClr name="Olivengrøn">
      <a:srgbClr val="99A35A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ld grå 4">
      <a:srgbClr val="4A4A4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3 / mørk baggrund">
      <a:srgbClr val="05244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ld grå 5">
      <a:srgbClr val="1D1D1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Turkis">
      <a:srgbClr val="13B1C5"/>
    </a:custClr>
  </a:custClrLst>
  <a:extLst>
    <a:ext uri="{05A4C25C-085E-4340-85A3-A5531E510DB2}">
      <thm15:themeFamily xmlns:thm15="http://schemas.microsoft.com/office/thememl/2012/main" name="Sund &amp; Bælt.potx" id="{9572FAF9-38AB-4EA0-8EEC-A32413930580}" vid="{1A505155-9023-430A-B888-C6064FE90CE9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Logoblå 1">
      <a:srgbClr val="053E7C"/>
    </a:custClr>
    <a:custClr name="Lys blå">
      <a:srgbClr val="CAE8F3"/>
    </a:custClr>
    <a:custClr name="Lys grøn">
      <a:srgbClr val="C9D5CB"/>
    </a:custClr>
    <a:custClr name="Karrygul">
      <a:srgbClr val="DABD15"/>
    </a:custClr>
    <a:custClr name="Lys rød">
      <a:srgbClr val="EE7459"/>
    </a:custClr>
    <a:custClr name="Lys varm grå">
      <a:srgbClr val="C3BBB1"/>
    </a:custClr>
    <a:custClr name="Lys sand">
      <a:srgbClr val="FAF7E5"/>
    </a:custClr>
    <a:custClr name="Kold grå 1">
      <a:srgbClr val="D2D2D1"/>
    </a:custClr>
    <a:custClr name="Color has no name">
      <a:srgbClr val="FFFFFF"/>
    </a:custClr>
    <a:custClr name="Color has no name">
      <a:srgbClr val="FFFFFF"/>
    </a:custClr>
    <a:custClr name="Logoblå 2">
      <a:srgbClr val="82B3DB"/>
    </a:custClr>
    <a:custClr name="Blå">
      <a:srgbClr val="0076A3"/>
    </a:custClr>
    <a:custClr name="Grøn">
      <a:srgbClr val="90A99C"/>
    </a:custClr>
    <a:custClr name="Varm gul">
      <a:srgbClr val="FAB637"/>
    </a:custClr>
    <a:custClr name="Mørk rød">
      <a:srgbClr val="C83D17"/>
    </a:custClr>
    <a:custClr name="Varm grå">
      <a:srgbClr val="86817A"/>
    </a:custClr>
    <a:custClr name="Sand">
      <a:srgbClr val="E1D3B1"/>
    </a:custClr>
    <a:custClr name="Kold grå 2">
      <a:srgbClr val="A5A4A4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1">
      <a:srgbClr val="28587B"/>
    </a:custClr>
    <a:custClr name="Mørk grøn">
      <a:srgbClr val="1C7276"/>
    </a:custClr>
    <a:custClr name="Color has no name">
      <a:srgbClr val="FFFFFF"/>
    </a:custClr>
    <a:custClr name="Color has no name">
      <a:srgbClr val="FFFFFF"/>
    </a:custClr>
    <a:custClr name="Mørk varm grå">
      <a:srgbClr val="382616"/>
    </a:custClr>
    <a:custClr name="Mørk sand">
      <a:srgbClr val="CDAE66"/>
    </a:custClr>
    <a:custClr name="Kold grå 3">
      <a:srgbClr val="77777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2">
      <a:srgbClr val="3F606E"/>
    </a:custClr>
    <a:custClr name="Olivengrøn">
      <a:srgbClr val="99A35A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ld grå 4">
      <a:srgbClr val="4A4A4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3 / mørk baggrund">
      <a:srgbClr val="05244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ld grå 5">
      <a:srgbClr val="1D1D1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Turkis">
      <a:srgbClr val="13B1C5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Logoblå 1">
      <a:srgbClr val="053E7C"/>
    </a:custClr>
    <a:custClr name="Lys blå">
      <a:srgbClr val="CAE8F3"/>
    </a:custClr>
    <a:custClr name="Lys grøn">
      <a:srgbClr val="C9D5CB"/>
    </a:custClr>
    <a:custClr name="Karrygul">
      <a:srgbClr val="DABD15"/>
    </a:custClr>
    <a:custClr name="Lys rød">
      <a:srgbClr val="EE7459"/>
    </a:custClr>
    <a:custClr name="Lys varm grå">
      <a:srgbClr val="C3BBB1"/>
    </a:custClr>
    <a:custClr name="Lys sand">
      <a:srgbClr val="FAF7E5"/>
    </a:custClr>
    <a:custClr name="Kold grå 1">
      <a:srgbClr val="D2D2D1"/>
    </a:custClr>
    <a:custClr name="Color has no name">
      <a:srgbClr val="FFFFFF"/>
    </a:custClr>
    <a:custClr name="Color has no name">
      <a:srgbClr val="FFFFFF"/>
    </a:custClr>
    <a:custClr name="Logoblå 2">
      <a:srgbClr val="82B3DB"/>
    </a:custClr>
    <a:custClr name="Blå">
      <a:srgbClr val="0076A3"/>
    </a:custClr>
    <a:custClr name="Grøn">
      <a:srgbClr val="90A99C"/>
    </a:custClr>
    <a:custClr name="Varm gul">
      <a:srgbClr val="FAB637"/>
    </a:custClr>
    <a:custClr name="Mørk rød">
      <a:srgbClr val="C83D17"/>
    </a:custClr>
    <a:custClr name="Varm grå">
      <a:srgbClr val="86817A"/>
    </a:custClr>
    <a:custClr name="Sand">
      <a:srgbClr val="E1D3B1"/>
    </a:custClr>
    <a:custClr name="Kold grå 2">
      <a:srgbClr val="A5A4A4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1">
      <a:srgbClr val="28587B"/>
    </a:custClr>
    <a:custClr name="Mørk grøn">
      <a:srgbClr val="1C7276"/>
    </a:custClr>
    <a:custClr name="Color has no name">
      <a:srgbClr val="FFFFFF"/>
    </a:custClr>
    <a:custClr name="Color has no name">
      <a:srgbClr val="FFFFFF"/>
    </a:custClr>
    <a:custClr name="Mørk varm grå">
      <a:srgbClr val="382616"/>
    </a:custClr>
    <a:custClr name="Mørk sand">
      <a:srgbClr val="CDAE66"/>
    </a:custClr>
    <a:custClr name="Kold grå 3">
      <a:srgbClr val="77777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2">
      <a:srgbClr val="3F606E"/>
    </a:custClr>
    <a:custClr name="Olivengrøn">
      <a:srgbClr val="99A35A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ld grå 4">
      <a:srgbClr val="4A4A4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blå 3 / mørk baggrund">
      <a:srgbClr val="05244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ld grå 5">
      <a:srgbClr val="1D1D1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Turkis">
      <a:srgbClr val="13B1C5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4CA495470C4446B109C026787B4A6E" ma:contentTypeVersion="14" ma:contentTypeDescription="Opret et nyt dokument." ma:contentTypeScope="" ma:versionID="c77afa9139d479efa38a6bc8f9d23345">
  <xsd:schema xmlns:xsd="http://www.w3.org/2001/XMLSchema" xmlns:xs="http://www.w3.org/2001/XMLSchema" xmlns:p="http://schemas.microsoft.com/office/2006/metadata/properties" xmlns:ns3="6274e028-04f8-423c-a573-21a9ed3d8caf" xmlns:ns4="8470e3ae-8ee2-4c05-8a14-86fdef396c0d" targetNamespace="http://schemas.microsoft.com/office/2006/metadata/properties" ma:root="true" ma:fieldsID="59bf3dc4ce587f7ab5bf87c8606379d8" ns3:_="" ns4:_="">
    <xsd:import namespace="6274e028-04f8-423c-a573-21a9ed3d8caf"/>
    <xsd:import namespace="8470e3ae-8ee2-4c05-8a14-86fdef396c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74e028-04f8-423c-a573-21a9ed3d8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0e3ae-8ee2-4c05-8a14-86fdef396c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500342-60DD-4F8D-BF10-89282FB9CF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E8DC97-DE56-499B-8F9E-5AE5363DA316}">
  <ds:schemaRefs>
    <ds:schemaRef ds:uri="http://purl.org/dc/terms/"/>
    <ds:schemaRef ds:uri="http://schemas.microsoft.com/office/2006/documentManagement/types"/>
    <ds:schemaRef ds:uri="6274e028-04f8-423c-a573-21a9ed3d8caf"/>
    <ds:schemaRef ds:uri="http://purl.org/dc/elements/1.1/"/>
    <ds:schemaRef ds:uri="http://schemas.microsoft.com/office/2006/metadata/properties"/>
    <ds:schemaRef ds:uri="8470e3ae-8ee2-4c05-8a14-86fdef396c0d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5136768-5DB5-4631-9E5E-8D28617795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74e028-04f8-423c-a573-21a9ed3d8caf"/>
    <ds:schemaRef ds:uri="8470e3ae-8ee2-4c05-8a14-86fdef396c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361</Words>
  <Application>Microsoft Office PowerPoint</Application>
  <PresentationFormat>Widescreen</PresentationFormat>
  <Paragraphs>58</Paragraphs>
  <Slides>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7</vt:i4>
      </vt:variant>
    </vt:vector>
  </HeadingPairs>
  <TitlesOfParts>
    <vt:vector size="12" baseType="lpstr">
      <vt:lpstr>Arial</vt:lpstr>
      <vt:lpstr>Arial Rounded MT Bold</vt:lpstr>
      <vt:lpstr>Times New Roman</vt:lpstr>
      <vt:lpstr>Blank</vt:lpstr>
      <vt:lpstr>1_Blank</vt:lpstr>
      <vt:lpstr>Stormflodssikring ASØ/dragør</vt:lpstr>
      <vt:lpstr>Forland – 10.000 år median 2050 1/2</vt:lpstr>
      <vt:lpstr>Forland – 10.000 år median 2050 2/2</vt:lpstr>
      <vt:lpstr>Forland –  dragør kommune 100 år median 2050</vt:lpstr>
      <vt:lpstr>snit</vt:lpstr>
      <vt:lpstr>Amager strandpark</vt:lpstr>
      <vt:lpstr>Dialog omkring projektet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2016-09-13T07:12:10Z</dcterms:created>
  <dcterms:modified xsi:type="dcterms:W3CDTF">2022-08-24T13:07:19Z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ustomerId">
    <vt:lpwstr>sundogbaelt</vt:lpwstr>
  </property>
  <property fmtid="{D5CDD505-2E9C-101B-9397-08002B2CF9AE}" pid="4" name="TemplateId">
    <vt:lpwstr>636569720718192723</vt:lpwstr>
  </property>
  <property fmtid="{D5CDD505-2E9C-101B-9397-08002B2CF9AE}" pid="5" name="UserProfileId">
    <vt:lpwstr>637003295528282576</vt:lpwstr>
  </property>
  <property fmtid="{D5CDD505-2E9C-101B-9397-08002B2CF9AE}" pid="6" name="ContentTypeId">
    <vt:lpwstr>0x010100704CA495470C4446B109C026787B4A6E</vt:lpwstr>
  </property>
</Properties>
</file>